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92" r:id="rId2"/>
    <p:sldId id="306" r:id="rId3"/>
    <p:sldId id="291" r:id="rId4"/>
    <p:sldId id="297" r:id="rId5"/>
    <p:sldId id="265" r:id="rId6"/>
    <p:sldId id="327" r:id="rId7"/>
    <p:sldId id="267" r:id="rId8"/>
    <p:sldId id="330" r:id="rId9"/>
    <p:sldId id="280" r:id="rId10"/>
    <p:sldId id="333" r:id="rId11"/>
    <p:sldId id="273" r:id="rId12"/>
    <p:sldId id="346" r:id="rId13"/>
    <p:sldId id="275" r:id="rId14"/>
    <p:sldId id="344" r:id="rId15"/>
    <p:sldId id="307" r:id="rId16"/>
    <p:sldId id="334" r:id="rId17"/>
    <p:sldId id="302" r:id="rId18"/>
    <p:sldId id="335" r:id="rId19"/>
    <p:sldId id="308" r:id="rId20"/>
    <p:sldId id="329" r:id="rId21"/>
    <p:sldId id="311" r:id="rId22"/>
    <p:sldId id="336" r:id="rId23"/>
    <p:sldId id="337" r:id="rId24"/>
    <p:sldId id="338" r:id="rId25"/>
    <p:sldId id="341" r:id="rId26"/>
    <p:sldId id="339" r:id="rId27"/>
    <p:sldId id="342" r:id="rId28"/>
    <p:sldId id="340" r:id="rId29"/>
    <p:sldId id="343" r:id="rId30"/>
    <p:sldId id="347" r:id="rId31"/>
    <p:sldId id="331" r:id="rId32"/>
    <p:sldId id="332" r:id="rId33"/>
    <p:sldId id="322" r:id="rId34"/>
    <p:sldId id="323" r:id="rId35"/>
    <p:sldId id="324" r:id="rId36"/>
    <p:sldId id="325" r:id="rId37"/>
    <p:sldId id="345" r:id="rId38"/>
    <p:sldId id="294" r:id="rId39"/>
    <p:sldId id="295" r:id="rId40"/>
    <p:sldId id="296" r:id="rId41"/>
  </p:sldIdLst>
  <p:sldSz cx="9144000" cy="6858000" type="screen4x3"/>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C5208"/>
    <a:srgbClr val="803D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p:cViewPr varScale="1">
        <p:scale>
          <a:sx n="72" d="100"/>
          <a:sy n="72" d="100"/>
        </p:scale>
        <p:origin x="1284" y="7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4609-09D6-4F97-8E96-F1A0110B8F7F}" type="datetimeFigureOut">
              <a:rPr lang="en-US" smtClean="0"/>
              <a:pPr/>
              <a:t>5/14/2017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6F328-68E1-4BDC-B15B-B5DBE353FBE5}" type="slidenum">
              <a:rPr lang="en-US" smtClean="0"/>
              <a:pPr/>
              <a:t>‹#›</a:t>
            </a:fld>
            <a:endParaRPr lang="en-US"/>
          </a:p>
        </p:txBody>
      </p:sp>
    </p:spTree>
    <p:extLst>
      <p:ext uri="{BB962C8B-B14F-4D97-AF65-F5344CB8AC3E}">
        <p14:creationId xmlns:p14="http://schemas.microsoft.com/office/powerpoint/2010/main" val="3681354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E6F328-68E1-4BDC-B15B-B5DBE353FBE5}" type="slidenum">
              <a:rPr lang="en-US" smtClean="0"/>
              <a:pPr/>
              <a:t>1</a:t>
            </a:fld>
            <a:endParaRPr lang="en-US"/>
          </a:p>
        </p:txBody>
      </p:sp>
    </p:spTree>
    <p:extLst>
      <p:ext uri="{BB962C8B-B14F-4D97-AF65-F5344CB8AC3E}">
        <p14:creationId xmlns:p14="http://schemas.microsoft.com/office/powerpoint/2010/main" val="305484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745C3A-AADB-48DD-B059-5EB048BF7310}" type="datetime1">
              <a:rPr lang="en-US" smtClean="0"/>
              <a:pPr/>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70369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17CFF2-8C8F-425A-BB1F-6D8DEDE6249D}" type="datetime1">
              <a:rPr lang="en-US" smtClean="0"/>
              <a:pPr/>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3347890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9283E2-2CAE-4895-AE0E-8FE44BEB06EC}" type="datetime1">
              <a:rPr lang="en-US" smtClean="0"/>
              <a:pPr/>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335234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34D6A4-7A02-4449-AC10-56CDE4E14323}" type="datetime1">
              <a:rPr lang="en-US" smtClean="0"/>
              <a:pPr/>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1759102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DF546-079C-4BF1-AB17-071FDE0CD36B}" type="datetime1">
              <a:rPr lang="en-US" smtClean="0"/>
              <a:pPr/>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2370461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013A4-ECA2-485F-B4CE-5D90FA54BFF3}" type="datetime1">
              <a:rPr lang="en-US" smtClean="0"/>
              <a:pPr/>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297635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0B9F43-1DA1-4AC8-A50E-830D3AB2D75A}" type="datetime1">
              <a:rPr lang="en-US" smtClean="0"/>
              <a:pPr/>
              <a:t>5/14/2017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243436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7448F0-1051-401E-B753-DE2FAC2E1A42}" type="datetime1">
              <a:rPr lang="en-US" smtClean="0"/>
              <a:pPr/>
              <a:t>5/14/2017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39557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54085-DA94-4A32-906B-618EEB74381A}" type="datetime1">
              <a:rPr lang="en-US" smtClean="0"/>
              <a:pPr/>
              <a:t>5/14/2017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81218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33C22-7535-489C-828D-7EBCD43B3D68}" type="datetime1">
              <a:rPr lang="en-US" smtClean="0"/>
              <a:pPr/>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1202694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64293-DC53-41BF-8339-8C5D5CF2CF78}" type="datetime1">
              <a:rPr lang="en-US" smtClean="0"/>
              <a:pPr/>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3BE93-694A-478B-9C94-4789A2820F5F}" type="slidenum">
              <a:rPr lang="en-US" smtClean="0"/>
              <a:pPr/>
              <a:t>‹#›</a:t>
            </a:fld>
            <a:endParaRPr lang="en-US"/>
          </a:p>
        </p:txBody>
      </p:sp>
    </p:spTree>
    <p:extLst>
      <p:ext uri="{BB962C8B-B14F-4D97-AF65-F5344CB8AC3E}">
        <p14:creationId xmlns:p14="http://schemas.microsoft.com/office/powerpoint/2010/main" val="100478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46CF6-E125-4E86-B81E-D8E85722BE42}" type="datetime1">
              <a:rPr lang="en-US" smtClean="0"/>
              <a:pPr/>
              <a:t>5/14/2017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3BE93-694A-478B-9C94-4789A2820F5F}" type="slidenum">
              <a:rPr lang="en-US" smtClean="0"/>
              <a:pPr/>
              <a:t>‹#›</a:t>
            </a:fld>
            <a:endParaRPr lang="en-US"/>
          </a:p>
        </p:txBody>
      </p:sp>
    </p:spTree>
    <p:extLst>
      <p:ext uri="{BB962C8B-B14F-4D97-AF65-F5344CB8AC3E}">
        <p14:creationId xmlns:p14="http://schemas.microsoft.com/office/powerpoint/2010/main" val="459593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057400"/>
            <a:ext cx="8153400" cy="1752600"/>
          </a:xfrm>
        </p:spPr>
        <p:txBody>
          <a:bodyPr>
            <a:normAutofit/>
          </a:bodyPr>
          <a:lstStyle/>
          <a:p>
            <a:r>
              <a:rPr lang="en-US" sz="6600" dirty="0" err="1"/>
              <a:t>flashNfun</a:t>
            </a:r>
            <a:endParaRPr lang="en-US" sz="66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4800" y="533399"/>
            <a:ext cx="1447800" cy="1654629"/>
          </a:xfrm>
        </p:spPr>
        <p:style>
          <a:lnRef idx="2">
            <a:schemeClr val="accent1"/>
          </a:lnRef>
          <a:fillRef idx="1">
            <a:schemeClr val="lt1"/>
          </a:fillRef>
          <a:effectRef idx="0">
            <a:schemeClr val="accent1"/>
          </a:effectRef>
          <a:fontRef idx="minor">
            <a:schemeClr val="dk1"/>
          </a:fontRef>
        </p:style>
      </p:pic>
      <p:sp>
        <p:nvSpPr>
          <p:cNvPr id="6" name="Slide Number Placeholder 5"/>
          <p:cNvSpPr>
            <a:spLocks noGrp="1"/>
          </p:cNvSpPr>
          <p:nvPr>
            <p:ph type="sldNum" sz="quarter" idx="12"/>
          </p:nvPr>
        </p:nvSpPr>
        <p:spPr>
          <a:xfrm>
            <a:off x="8153400" y="6356350"/>
            <a:ext cx="533400" cy="365125"/>
          </a:xfrm>
        </p:spPr>
        <p:txBody>
          <a:bodyPr/>
          <a:lstStyle/>
          <a:p>
            <a:fld id="{C933BE93-694A-478B-9C94-4789A2820F5F}" type="slidenum">
              <a:rPr lang="en-US" smtClean="0"/>
              <a:pPr/>
              <a:t>1</a:t>
            </a:fld>
            <a:endParaRPr lang="en-US"/>
          </a:p>
        </p:txBody>
      </p:sp>
    </p:spTree>
    <p:extLst>
      <p:ext uri="{BB962C8B-B14F-4D97-AF65-F5344CB8AC3E}">
        <p14:creationId xmlns:p14="http://schemas.microsoft.com/office/powerpoint/2010/main" val="104921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1"/>
            <a:ext cx="7772400" cy="990600"/>
          </a:xfrm>
        </p:spPr>
        <p:txBody>
          <a:bodyPr/>
          <a:lstStyle/>
          <a:p>
            <a:r>
              <a:rPr lang="en-US" b="1" dirty="0"/>
              <a:t>Crystal Breakout</a:t>
            </a:r>
          </a:p>
        </p:txBody>
      </p:sp>
      <p:sp>
        <p:nvSpPr>
          <p:cNvPr id="3" name="Subtitle 2"/>
          <p:cNvSpPr>
            <a:spLocks noGrp="1"/>
          </p:cNvSpPr>
          <p:nvPr>
            <p:ph type="subTitle" idx="1"/>
          </p:nvPr>
        </p:nvSpPr>
        <p:spPr>
          <a:xfrm>
            <a:off x="304800" y="838200"/>
            <a:ext cx="8610600" cy="5715000"/>
          </a:xfrm>
        </p:spPr>
        <p:txBody>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pPr algn="l"/>
            <a:endParaRPr lang="en-US" sz="1600" b="1" dirty="0">
              <a:solidFill>
                <a:schemeClr val="tx1"/>
              </a:solidFill>
            </a:endParaRPr>
          </a:p>
          <a:p>
            <a:pPr algn="l"/>
            <a:r>
              <a:rPr lang="en-US" sz="18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Arcade Flash Game.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UI </a:t>
            </a:r>
            <a:r>
              <a:rPr lang="en-US" sz="1800" b="1" dirty="0">
                <a:solidFill>
                  <a:schemeClr val="tx1"/>
                </a:solidFill>
                <a:latin typeface="Times New Roman" panose="02020603050405020304" pitchFamily="18" charset="0"/>
                <a:cs typeface="Times New Roman" panose="02020603050405020304" pitchFamily="18" charset="0"/>
              </a:rPr>
              <a:t>(canvas with a layer of crystals, a paddle and a ball to hit those crystals)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Control </a:t>
            </a:r>
            <a:r>
              <a:rPr lang="en-US" sz="1800" b="1" dirty="0">
                <a:solidFill>
                  <a:schemeClr val="tx1"/>
                </a:solidFill>
                <a:latin typeface="Times New Roman" panose="02020603050405020304" pitchFamily="18" charset="0"/>
                <a:cs typeface="Times New Roman" panose="02020603050405020304" pitchFamily="18" charset="0"/>
              </a:rPr>
              <a:t>(play, quit, score, highest score)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Ball and Paddle Movement and collision detection</a:t>
            </a:r>
          </a:p>
          <a:p>
            <a:endParaRPr lang="en-US" sz="1400" dirty="0">
              <a:solidFill>
                <a:schemeClr val="tx1"/>
              </a:solidFill>
            </a:endParaRPr>
          </a:p>
          <a:p>
            <a:endParaRPr lang="en-US" sz="1400" dirty="0">
              <a:solidFill>
                <a:schemeClr val="tx1"/>
              </a:solidFill>
            </a:endParaRPr>
          </a:p>
        </p:txBody>
      </p:sp>
      <p:pic>
        <p:nvPicPr>
          <p:cNvPr id="5" name="Picture 4"/>
          <p:cNvPicPr>
            <a:picLocks noChangeAspect="1"/>
          </p:cNvPicPr>
          <p:nvPr/>
        </p:nvPicPr>
        <p:blipFill>
          <a:blip r:embed="rId2"/>
          <a:stretch>
            <a:fillRect/>
          </a:stretch>
        </p:blipFill>
        <p:spPr>
          <a:xfrm>
            <a:off x="762000" y="1143001"/>
            <a:ext cx="7467600" cy="3415144"/>
          </a:xfrm>
          <a:prstGeom prst="rect">
            <a:avLst/>
          </a:prstGeom>
        </p:spPr>
      </p:pic>
    </p:spTree>
    <p:extLst>
      <p:ext uri="{BB962C8B-B14F-4D97-AF65-F5344CB8AC3E}">
        <p14:creationId xmlns:p14="http://schemas.microsoft.com/office/powerpoint/2010/main" val="29226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noAutofit/>
          </a:bodyPr>
          <a:lstStyle/>
          <a:p>
            <a:r>
              <a:rPr lang="en-US" sz="13800" dirty="0"/>
              <a:t>GAME 4</a:t>
            </a:r>
          </a:p>
        </p:txBody>
      </p:sp>
      <p:sp>
        <p:nvSpPr>
          <p:cNvPr id="3" name="Slide Number Placeholder 2"/>
          <p:cNvSpPr>
            <a:spLocks noGrp="1"/>
          </p:cNvSpPr>
          <p:nvPr>
            <p:ph type="sldNum" sz="quarter" idx="12"/>
          </p:nvPr>
        </p:nvSpPr>
        <p:spPr/>
        <p:txBody>
          <a:bodyPr/>
          <a:lstStyle/>
          <a:p>
            <a:fld id="{C933BE93-694A-478B-9C94-4789A2820F5F}" type="slidenum">
              <a:rPr lang="en-US" smtClean="0"/>
              <a:pPr/>
              <a:t>11</a:t>
            </a:fld>
            <a:endParaRPr lang="en-US"/>
          </a:p>
        </p:txBody>
      </p:sp>
    </p:spTree>
    <p:extLst>
      <p:ext uri="{BB962C8B-B14F-4D97-AF65-F5344CB8AC3E}">
        <p14:creationId xmlns:p14="http://schemas.microsoft.com/office/powerpoint/2010/main" val="509303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1"/>
            <a:ext cx="7772400" cy="990600"/>
          </a:xfrm>
        </p:spPr>
        <p:txBody>
          <a:bodyPr/>
          <a:lstStyle/>
          <a:p>
            <a:r>
              <a:rPr lang="en-US" b="1" dirty="0"/>
              <a:t>Snake Classics</a:t>
            </a:r>
          </a:p>
        </p:txBody>
      </p:sp>
      <p:sp>
        <p:nvSpPr>
          <p:cNvPr id="3" name="Subtitle 2"/>
          <p:cNvSpPr>
            <a:spLocks noGrp="1"/>
          </p:cNvSpPr>
          <p:nvPr>
            <p:ph type="subTitle" idx="1"/>
          </p:nvPr>
        </p:nvSpPr>
        <p:spPr>
          <a:xfrm>
            <a:off x="190500" y="876300"/>
            <a:ext cx="8610600" cy="57150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pPr algn="l"/>
            <a:r>
              <a:rPr lang="en-US" sz="18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Works in FIFO concept.</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Catches food, increases its own size, changes color at intervals.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Grid reference.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Control(play, quit, score)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UI (canvas where snake and food is kept) </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Chief functions(</a:t>
            </a:r>
            <a:r>
              <a:rPr lang="en-US" sz="1800" dirty="0" err="1">
                <a:solidFill>
                  <a:schemeClr val="tx1"/>
                </a:solidFill>
                <a:latin typeface="Times New Roman" panose="02020603050405020304" pitchFamily="18" charset="0"/>
                <a:cs typeface="Times New Roman" panose="02020603050405020304" pitchFamily="18" charset="0"/>
              </a:rPr>
              <a:t>fillRect</a:t>
            </a:r>
            <a:r>
              <a:rPr lang="en-US" sz="1800" dirty="0">
                <a:solidFill>
                  <a:schemeClr val="tx1"/>
                </a:solidFill>
                <a:latin typeface="Times New Roman" panose="02020603050405020304" pitchFamily="18" charset="0"/>
                <a:cs typeface="Times New Roman" panose="02020603050405020304" pitchFamily="18" charset="0"/>
              </a:rPr>
              <a:t>(), draw(), Update())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If snake touches itself or the wall “Game Over”</a:t>
            </a: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endParaRPr>
          </a:p>
        </p:txBody>
      </p:sp>
      <p:pic>
        <p:nvPicPr>
          <p:cNvPr id="5" name="Picture 4"/>
          <p:cNvPicPr>
            <a:picLocks noChangeAspect="1"/>
          </p:cNvPicPr>
          <p:nvPr/>
        </p:nvPicPr>
        <p:blipFill>
          <a:blip r:embed="rId2"/>
          <a:stretch>
            <a:fillRect/>
          </a:stretch>
        </p:blipFill>
        <p:spPr>
          <a:xfrm>
            <a:off x="1404056" y="990600"/>
            <a:ext cx="6787302" cy="2743200"/>
          </a:xfrm>
          <a:prstGeom prst="rect">
            <a:avLst/>
          </a:prstGeom>
        </p:spPr>
      </p:pic>
    </p:spTree>
    <p:extLst>
      <p:ext uri="{BB962C8B-B14F-4D97-AF65-F5344CB8AC3E}">
        <p14:creationId xmlns:p14="http://schemas.microsoft.com/office/powerpoint/2010/main" val="12787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16600" dirty="0"/>
            </a:br>
            <a:br>
              <a:rPr lang="en-US" sz="16600" dirty="0"/>
            </a:br>
            <a:r>
              <a:rPr lang="en-US" sz="13800" dirty="0"/>
              <a:t>GAME 5</a:t>
            </a:r>
            <a:endParaRPr lang="en-US" sz="16600" dirty="0"/>
          </a:p>
        </p:txBody>
      </p:sp>
      <p:sp>
        <p:nvSpPr>
          <p:cNvPr id="3" name="Slide Number Placeholder 2"/>
          <p:cNvSpPr>
            <a:spLocks noGrp="1"/>
          </p:cNvSpPr>
          <p:nvPr>
            <p:ph type="sldNum" sz="quarter" idx="12"/>
          </p:nvPr>
        </p:nvSpPr>
        <p:spPr/>
        <p:txBody>
          <a:bodyPr/>
          <a:lstStyle/>
          <a:p>
            <a:fld id="{C933BE93-694A-478B-9C94-4789A2820F5F}" type="slidenum">
              <a:rPr lang="en-US" smtClean="0"/>
              <a:pPr/>
              <a:t>13</a:t>
            </a:fld>
            <a:endParaRPr lang="en-US"/>
          </a:p>
        </p:txBody>
      </p:sp>
    </p:spTree>
    <p:extLst>
      <p:ext uri="{BB962C8B-B14F-4D97-AF65-F5344CB8AC3E}">
        <p14:creationId xmlns:p14="http://schemas.microsoft.com/office/powerpoint/2010/main" val="2526402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73162"/>
          </a:xfrm>
        </p:spPr>
        <p:txBody>
          <a:bodyPr>
            <a:normAutofit/>
          </a:bodyPr>
          <a:lstStyle/>
          <a:p>
            <a:r>
              <a:rPr lang="en-US" sz="4000" dirty="0"/>
              <a:t>THE MAZE GAME</a:t>
            </a:r>
          </a:p>
        </p:txBody>
      </p:sp>
      <p:sp>
        <p:nvSpPr>
          <p:cNvPr id="3" name="Slide Number Placeholder 2"/>
          <p:cNvSpPr>
            <a:spLocks noGrp="1"/>
          </p:cNvSpPr>
          <p:nvPr>
            <p:ph type="sldNum" sz="quarter" idx="12"/>
          </p:nvPr>
        </p:nvSpPr>
        <p:spPr/>
        <p:txBody>
          <a:bodyPr/>
          <a:lstStyle/>
          <a:p>
            <a:fld id="{C933BE93-694A-478B-9C94-4789A2820F5F}" type="slidenum">
              <a:rPr lang="en-US" smtClean="0"/>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871"/>
            <a:ext cx="9144000" cy="3221929"/>
          </a:xfrm>
          <a:prstGeom prst="rect">
            <a:avLst/>
          </a:prstGeom>
        </p:spPr>
      </p:pic>
      <p:sp>
        <p:nvSpPr>
          <p:cNvPr id="6" name="Rectangle 5"/>
          <p:cNvSpPr/>
          <p:nvPr/>
        </p:nvSpPr>
        <p:spPr>
          <a:xfrm>
            <a:off x="0" y="4462153"/>
            <a:ext cx="9144000"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Game Development Modules: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Generating the maze (Recursive backtracking algorithm).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Player movement.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Collision detection.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Game UI (timer , difficulty levels , quit , play).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Score and best score display.</a:t>
            </a:r>
          </a:p>
        </p:txBody>
      </p:sp>
    </p:spTree>
    <p:extLst>
      <p:ext uri="{BB962C8B-B14F-4D97-AF65-F5344CB8AC3E}">
        <p14:creationId xmlns:p14="http://schemas.microsoft.com/office/powerpoint/2010/main" val="185369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229600" cy="1143000"/>
          </a:xfrm>
        </p:spPr>
        <p:txBody>
          <a:bodyPr>
            <a:noAutofit/>
          </a:bodyPr>
          <a:lstStyle/>
          <a:p>
            <a:r>
              <a:rPr lang="en-US" sz="13800" dirty="0"/>
              <a:t>GAME 6</a:t>
            </a:r>
          </a:p>
        </p:txBody>
      </p:sp>
      <p:sp>
        <p:nvSpPr>
          <p:cNvPr id="3" name="Slide Number Placeholder 2"/>
          <p:cNvSpPr>
            <a:spLocks noGrp="1"/>
          </p:cNvSpPr>
          <p:nvPr>
            <p:ph type="sldNum" sz="quarter" idx="12"/>
          </p:nvPr>
        </p:nvSpPr>
        <p:spPr/>
        <p:txBody>
          <a:bodyPr/>
          <a:lstStyle/>
          <a:p>
            <a:fld id="{C933BE93-694A-478B-9C94-4789A2820F5F}"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227"/>
            <a:ext cx="7772400" cy="562627"/>
          </a:xfrm>
        </p:spPr>
        <p:txBody>
          <a:bodyPr>
            <a:normAutofit fontScale="90000"/>
          </a:bodyPr>
          <a:lstStyle/>
          <a:p>
            <a:r>
              <a:rPr lang="en-US" dirty="0"/>
              <a:t>Copter Crash</a:t>
            </a:r>
          </a:p>
        </p:txBody>
      </p:sp>
      <p:sp>
        <p:nvSpPr>
          <p:cNvPr id="3" name="Subtitle 2"/>
          <p:cNvSpPr>
            <a:spLocks noGrp="1"/>
          </p:cNvSpPr>
          <p:nvPr>
            <p:ph type="subTitle" idx="1"/>
          </p:nvPr>
        </p:nvSpPr>
        <p:spPr>
          <a:xfrm>
            <a:off x="304800" y="1143000"/>
            <a:ext cx="8610600" cy="54102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pPr algn="l"/>
            <a:r>
              <a:rPr lang="en-US" sz="17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Player Car movement &amp; collision Detection</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Object  Collision &amp; randomization</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Score and Best Score on heads up display</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Game Control(play, play again, quit, score, best score)</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Game UI &amp; Animation(static background, random obstacle generation, player image) </a:t>
            </a:r>
          </a:p>
          <a:p>
            <a:endParaRPr lang="en-US" sz="1400" dirty="0">
              <a:solidFill>
                <a:schemeClr val="tx1"/>
              </a:solidFill>
            </a:endParaRPr>
          </a:p>
          <a:p>
            <a:endParaRPr lang="en-US" sz="1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294"/>
            <a:ext cx="9144000" cy="3987506"/>
          </a:xfrm>
          <a:prstGeom prst="rect">
            <a:avLst/>
          </a:prstGeom>
        </p:spPr>
      </p:pic>
    </p:spTree>
    <p:extLst>
      <p:ext uri="{BB962C8B-B14F-4D97-AF65-F5344CB8AC3E}">
        <p14:creationId xmlns:p14="http://schemas.microsoft.com/office/powerpoint/2010/main" val="111928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8229600" cy="2514600"/>
          </a:xfrm>
        </p:spPr>
        <p:txBody>
          <a:bodyPr>
            <a:normAutofit/>
          </a:bodyPr>
          <a:lstStyle/>
          <a:p>
            <a:r>
              <a:rPr lang="en-IN" sz="13800"/>
              <a:t>GAME </a:t>
            </a:r>
            <a:r>
              <a:rPr lang="en-IN" sz="13800" dirty="0"/>
              <a:t>7</a:t>
            </a:r>
          </a:p>
        </p:txBody>
      </p:sp>
      <p:sp>
        <p:nvSpPr>
          <p:cNvPr id="4" name="Slide Number Placeholder 3"/>
          <p:cNvSpPr>
            <a:spLocks noGrp="1"/>
          </p:cNvSpPr>
          <p:nvPr>
            <p:ph type="sldNum" sz="quarter" idx="12"/>
          </p:nvPr>
        </p:nvSpPr>
        <p:spPr/>
        <p:txBody>
          <a:bodyPr/>
          <a:lstStyle/>
          <a:p>
            <a:fld id="{C933BE93-694A-478B-9C94-4789A2820F5F}" type="slidenum">
              <a:rPr lang="en-US" smtClean="0"/>
              <a:pPr/>
              <a:t>17</a:t>
            </a:fld>
            <a:endParaRPr lang="en-US"/>
          </a:p>
        </p:txBody>
      </p:sp>
    </p:spTree>
    <p:extLst>
      <p:ext uri="{BB962C8B-B14F-4D97-AF65-F5344CB8AC3E}">
        <p14:creationId xmlns:p14="http://schemas.microsoft.com/office/powerpoint/2010/main" val="1164839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227"/>
            <a:ext cx="7772400" cy="562627"/>
          </a:xfrm>
        </p:spPr>
        <p:txBody>
          <a:bodyPr>
            <a:normAutofit fontScale="90000"/>
          </a:bodyPr>
          <a:lstStyle/>
          <a:p>
            <a:r>
              <a:rPr lang="en-US" dirty="0"/>
              <a:t>Jumping Ball</a:t>
            </a:r>
          </a:p>
        </p:txBody>
      </p:sp>
      <p:sp>
        <p:nvSpPr>
          <p:cNvPr id="3" name="Subtitle 2"/>
          <p:cNvSpPr>
            <a:spLocks noGrp="1"/>
          </p:cNvSpPr>
          <p:nvPr>
            <p:ph type="subTitle" idx="1"/>
          </p:nvPr>
        </p:nvSpPr>
        <p:spPr>
          <a:xfrm>
            <a:off x="266700" y="1295400"/>
            <a:ext cx="8610600" cy="54102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pPr algn="l"/>
            <a:r>
              <a:rPr lang="en-US" sz="17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Player ball movement &amp; collision Detection</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Object  Collision &amp; randomization</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Score and Best Score on heads up display</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Game Control(jump, play again, quit, score, best score)</a:t>
            </a:r>
          </a:p>
          <a:p>
            <a:pPr marL="285750" indent="-285750" algn="l">
              <a:buFont typeface="Arial" pitchFamily="34" charset="0"/>
              <a:buChar char="•"/>
            </a:pPr>
            <a:r>
              <a:rPr lang="en-US" sz="1700" dirty="0">
                <a:solidFill>
                  <a:schemeClr val="tx1"/>
                </a:solidFill>
                <a:latin typeface="Times New Roman" panose="02020603050405020304" pitchFamily="18" charset="0"/>
                <a:cs typeface="Times New Roman" panose="02020603050405020304" pitchFamily="18" charset="0"/>
              </a:rPr>
              <a:t>Game UI &amp; Animation(static background, random obstacle generation, player image) </a:t>
            </a:r>
          </a:p>
          <a:p>
            <a:endParaRPr lang="en-US" sz="1700" dirty="0">
              <a:solidFill>
                <a:schemeClr val="tx1"/>
              </a:solidFill>
            </a:endParaRPr>
          </a:p>
          <a:p>
            <a:endParaRPr lang="en-US" sz="1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1"/>
            <a:ext cx="9144000" cy="4114800"/>
          </a:xfrm>
          <a:prstGeom prst="rect">
            <a:avLst/>
          </a:prstGeom>
        </p:spPr>
      </p:pic>
    </p:spTree>
    <p:extLst>
      <p:ext uri="{BB962C8B-B14F-4D97-AF65-F5344CB8AC3E}">
        <p14:creationId xmlns:p14="http://schemas.microsoft.com/office/powerpoint/2010/main" val="300770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noAutofit/>
          </a:bodyPr>
          <a:lstStyle/>
          <a:p>
            <a:r>
              <a:rPr lang="en-US" sz="13800" dirty="0"/>
              <a:t>GAME 8</a:t>
            </a:r>
          </a:p>
        </p:txBody>
      </p:sp>
      <p:sp>
        <p:nvSpPr>
          <p:cNvPr id="3" name="Slide Number Placeholder 2"/>
          <p:cNvSpPr>
            <a:spLocks noGrp="1"/>
          </p:cNvSpPr>
          <p:nvPr>
            <p:ph type="sldNum" sz="quarter" idx="12"/>
          </p:nvPr>
        </p:nvSpPr>
        <p:spPr/>
        <p:txBody>
          <a:bodyPr/>
          <a:lstStyle/>
          <a:p>
            <a:fld id="{C933BE93-694A-478B-9C94-4789A2820F5F}"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772400" cy="1470025"/>
          </a:xfrm>
        </p:spPr>
        <p:txBody>
          <a:bodyPr/>
          <a:lstStyle/>
          <a:p>
            <a:r>
              <a:rPr lang="en-US" dirty="0"/>
              <a:t>PRESENTED BY</a:t>
            </a:r>
          </a:p>
        </p:txBody>
      </p:sp>
      <p:sp>
        <p:nvSpPr>
          <p:cNvPr id="3" name="Subtitle 2"/>
          <p:cNvSpPr>
            <a:spLocks noGrp="1"/>
          </p:cNvSpPr>
          <p:nvPr>
            <p:ph type="subTitle" idx="1"/>
          </p:nvPr>
        </p:nvSpPr>
        <p:spPr>
          <a:xfrm>
            <a:off x="1371600" y="1828800"/>
            <a:ext cx="6400800" cy="3810000"/>
          </a:xfrm>
        </p:spPr>
        <p:txBody>
          <a:bodyPr/>
          <a:lstStyle/>
          <a:p>
            <a:r>
              <a:rPr lang="en-US" b="1" dirty="0"/>
              <a:t>SAMIBRATA GHOSH</a:t>
            </a:r>
          </a:p>
          <a:p>
            <a:r>
              <a:rPr lang="en-US" b="1" dirty="0"/>
              <a:t>TUHIN DUTTA</a:t>
            </a:r>
          </a:p>
          <a:p>
            <a:r>
              <a:rPr lang="en-US" b="1" dirty="0"/>
              <a:t>SAYAK CHATTERJEE</a:t>
            </a:r>
          </a:p>
          <a:p>
            <a:r>
              <a:rPr lang="en-US" b="1" dirty="0"/>
              <a:t>SHUBHADEEP CHOWDHURY</a:t>
            </a:r>
          </a:p>
          <a:p>
            <a:r>
              <a:rPr lang="en-US" b="1" dirty="0"/>
              <a:t>BASTAB DEY</a:t>
            </a:r>
          </a:p>
          <a:p>
            <a:r>
              <a:rPr lang="en-US" b="1" dirty="0"/>
              <a:t>DIPANJAN BANERJEE</a:t>
            </a:r>
          </a:p>
          <a:p>
            <a:endParaRPr lang="en-US" dirty="0"/>
          </a:p>
        </p:txBody>
      </p:sp>
      <p:sp>
        <p:nvSpPr>
          <p:cNvPr id="4" name="Slide Number Placeholder 3"/>
          <p:cNvSpPr>
            <a:spLocks noGrp="1"/>
          </p:cNvSpPr>
          <p:nvPr>
            <p:ph type="sldNum" sz="quarter" idx="12"/>
          </p:nvPr>
        </p:nvSpPr>
        <p:spPr/>
        <p:txBody>
          <a:bodyPr/>
          <a:lstStyle/>
          <a:p>
            <a:fld id="{C933BE93-694A-478B-9C94-4789A2820F5F}"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1"/>
            <a:ext cx="7772400" cy="990600"/>
          </a:xfrm>
        </p:spPr>
        <p:txBody>
          <a:bodyPr/>
          <a:lstStyle/>
          <a:p>
            <a:r>
              <a:rPr lang="en-US" dirty="0"/>
              <a:t>Rush</a:t>
            </a:r>
          </a:p>
        </p:txBody>
      </p:sp>
      <p:sp>
        <p:nvSpPr>
          <p:cNvPr id="3" name="Subtitle 2"/>
          <p:cNvSpPr>
            <a:spLocks noGrp="1"/>
          </p:cNvSpPr>
          <p:nvPr>
            <p:ph type="subTitle" idx="1"/>
          </p:nvPr>
        </p:nvSpPr>
        <p:spPr>
          <a:xfrm>
            <a:off x="304800" y="1143000"/>
            <a:ext cx="8610600" cy="54102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pPr algn="l"/>
            <a:r>
              <a:rPr lang="en-US" sz="18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Player Car movement &amp; collision Detection</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Traffic  Collision &amp; randomization</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Timer, Life &amp; Distance-meter</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Control(pause/play, restart, quit, score, message-bar)</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UI &amp; Animation(road, scenery, traffic, player-car) </a:t>
            </a:r>
          </a:p>
          <a:p>
            <a:endParaRPr lang="en-US" sz="1400" dirty="0">
              <a:solidFill>
                <a:schemeClr val="tx1"/>
              </a:solidFill>
            </a:endParaRPr>
          </a:p>
          <a:p>
            <a:endParaRPr lang="en-US" sz="1400" dirty="0">
              <a:solidFill>
                <a:schemeClr val="tx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89" y="838201"/>
            <a:ext cx="8952111"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4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Autofit/>
          </a:bodyPr>
          <a:lstStyle/>
          <a:p>
            <a:r>
              <a:rPr lang="en-US" sz="13800" dirty="0"/>
              <a:t>GAME 9</a:t>
            </a:r>
          </a:p>
        </p:txBody>
      </p:sp>
      <p:sp>
        <p:nvSpPr>
          <p:cNvPr id="3" name="Slide Number Placeholder 2"/>
          <p:cNvSpPr>
            <a:spLocks noGrp="1"/>
          </p:cNvSpPr>
          <p:nvPr>
            <p:ph type="sldNum" sz="quarter" idx="12"/>
          </p:nvPr>
        </p:nvSpPr>
        <p:spPr/>
        <p:txBody>
          <a:bodyPr/>
          <a:lstStyle/>
          <a:p>
            <a:fld id="{C933BE93-694A-478B-9C94-4789A2820F5F}"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33400"/>
          </a:xfrm>
        </p:spPr>
        <p:txBody>
          <a:bodyPr>
            <a:normAutofit fontScale="90000"/>
          </a:bodyPr>
          <a:lstStyle/>
          <a:p>
            <a:r>
              <a:rPr lang="en-US" dirty="0"/>
              <a:t>Tetris</a:t>
            </a:r>
            <a:r>
              <a:rPr lang="en-US" b="1" dirty="0"/>
              <a:t> (single-player)</a:t>
            </a:r>
            <a:endParaRPr lang="en-US" dirty="0"/>
          </a:p>
        </p:txBody>
      </p:sp>
      <p:sp>
        <p:nvSpPr>
          <p:cNvPr id="3" name="Content Placeholder 2"/>
          <p:cNvSpPr>
            <a:spLocks noGrp="1"/>
          </p:cNvSpPr>
          <p:nvPr>
            <p:ph idx="1"/>
          </p:nvPr>
        </p:nvSpPr>
        <p:spPr>
          <a:xfrm>
            <a:off x="152399" y="1219200"/>
            <a:ext cx="8852555" cy="5410200"/>
          </a:xfrm>
        </p:spPr>
        <p:txBody>
          <a:bodyPr>
            <a:norm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800" b="1" dirty="0">
                <a:latin typeface="Times New Roman" panose="02020603050405020304" pitchFamily="18" charset="0"/>
                <a:cs typeface="Times New Roman" panose="02020603050405020304" pitchFamily="18" charset="0"/>
              </a:rPr>
              <a:t>Game Development modules (single-player):</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Game UI &amp; Animation( randomly generated </a:t>
            </a:r>
            <a:r>
              <a:rPr lang="en-US" sz="1800" dirty="0" err="1">
                <a:latin typeface="Times New Roman" panose="02020603050405020304" pitchFamily="18" charset="0"/>
                <a:cs typeface="Times New Roman" panose="02020603050405020304" pitchFamily="18" charset="0"/>
              </a:rPr>
              <a:t>tetris</a:t>
            </a:r>
            <a:r>
              <a:rPr lang="en-US" sz="1800" dirty="0">
                <a:latin typeface="Times New Roman" panose="02020603050405020304" pitchFamily="18" charset="0"/>
                <a:cs typeface="Times New Roman" panose="02020603050405020304" pitchFamily="18" charset="0"/>
              </a:rPr>
              <a:t> blocks)</a:t>
            </a:r>
          </a:p>
          <a:p>
            <a:r>
              <a:rPr lang="en-US" sz="1800" dirty="0">
                <a:latin typeface="Times New Roman" panose="02020603050405020304" pitchFamily="18" charset="0"/>
                <a:cs typeface="Times New Roman" panose="02020603050405020304" pitchFamily="18" charset="0"/>
              </a:rPr>
              <a:t>Game control( Quit, multi-player, best score, score)</a:t>
            </a:r>
          </a:p>
          <a:p>
            <a:r>
              <a:rPr lang="en-US" sz="1800" dirty="0">
                <a:latin typeface="Times New Roman" panose="02020603050405020304" pitchFamily="18" charset="0"/>
                <a:cs typeface="Times New Roman" panose="02020603050405020304" pitchFamily="18" charset="0"/>
              </a:rPr>
              <a:t>Tetris blocks movement &amp; collision detection</a:t>
            </a:r>
          </a:p>
          <a:p>
            <a:endParaRPr lang="en-US" sz="1400" dirty="0"/>
          </a:p>
          <a:p>
            <a:endParaRPr lang="en-US" sz="14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4114800"/>
          </a:xfrm>
          <a:prstGeom prst="rect">
            <a:avLst/>
          </a:prstGeom>
        </p:spPr>
      </p:pic>
    </p:spTree>
    <p:extLst>
      <p:ext uri="{BB962C8B-B14F-4D97-AF65-F5344CB8AC3E}">
        <p14:creationId xmlns:p14="http://schemas.microsoft.com/office/powerpoint/2010/main" val="102283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1"/>
            <a:ext cx="8229600" cy="669099"/>
          </a:xfrm>
        </p:spPr>
        <p:txBody>
          <a:bodyPr>
            <a:normAutofit fontScale="90000"/>
          </a:bodyPr>
          <a:lstStyle/>
          <a:p>
            <a:r>
              <a:rPr lang="en-US" b="1" dirty="0"/>
              <a:t>Tetris(multi-player)</a:t>
            </a:r>
            <a:endParaRPr lang="en-IN" dirty="0"/>
          </a:p>
        </p:txBody>
      </p:sp>
      <p:sp>
        <p:nvSpPr>
          <p:cNvPr id="3" name="Content Placeholder 2"/>
          <p:cNvSpPr>
            <a:spLocks noGrp="1"/>
          </p:cNvSpPr>
          <p:nvPr>
            <p:ph idx="1"/>
          </p:nvPr>
        </p:nvSpPr>
        <p:spPr>
          <a:xfrm>
            <a:off x="457200" y="762000"/>
            <a:ext cx="8229600" cy="5364163"/>
          </a:xfrm>
        </p:spPr>
        <p:txBody>
          <a:bodyPr>
            <a:normAutofit fontScale="92500" lnSpcReduction="10000"/>
          </a:bodyPr>
          <a:lstStyle/>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US" sz="1400" b="1" dirty="0"/>
          </a:p>
          <a:p>
            <a:endParaRPr lang="en-US" sz="1400" b="1" dirty="0"/>
          </a:p>
          <a:p>
            <a:endParaRPr lang="en-US" sz="1400" b="1" dirty="0"/>
          </a:p>
          <a:p>
            <a:endParaRPr lang="en-US" sz="1400" b="1" dirty="0"/>
          </a:p>
          <a:p>
            <a:endParaRPr lang="en-US" sz="1400" b="1" dirty="0"/>
          </a:p>
          <a:p>
            <a:endParaRPr lang="en-US" sz="1400" b="1" dirty="0"/>
          </a:p>
          <a:p>
            <a:pPr marL="0" indent="0">
              <a:buNone/>
            </a:pPr>
            <a:r>
              <a:rPr lang="en-US" sz="1800" b="1" dirty="0">
                <a:latin typeface="Times New Roman" panose="02020603050405020304" pitchFamily="18" charset="0"/>
                <a:cs typeface="Times New Roman" panose="02020603050405020304" pitchFamily="18" charset="0"/>
              </a:rPr>
              <a:t>Game Development modules (multi-player):</a:t>
            </a:r>
            <a:endParaRPr lang="en-I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Game UI &amp; Animation( randomly generated </a:t>
            </a:r>
            <a:r>
              <a:rPr lang="en-US" sz="1800" dirty="0" err="1">
                <a:latin typeface="Times New Roman" panose="02020603050405020304" pitchFamily="18" charset="0"/>
                <a:cs typeface="Times New Roman" panose="02020603050405020304" pitchFamily="18" charset="0"/>
              </a:rPr>
              <a:t>tetris</a:t>
            </a:r>
            <a:r>
              <a:rPr lang="en-US" sz="1800" dirty="0">
                <a:latin typeface="Times New Roman" panose="02020603050405020304" pitchFamily="18" charset="0"/>
                <a:cs typeface="Times New Roman" panose="02020603050405020304" pitchFamily="18" charset="0"/>
              </a:rPr>
              <a:t> blocks)</a:t>
            </a:r>
          </a:p>
          <a:p>
            <a:r>
              <a:rPr lang="en-US" sz="1800" dirty="0">
                <a:latin typeface="Times New Roman" panose="02020603050405020304" pitchFamily="18" charset="0"/>
                <a:cs typeface="Times New Roman" panose="02020603050405020304" pitchFamily="18" charset="0"/>
              </a:rPr>
              <a:t>Game control( back button, score)</a:t>
            </a:r>
          </a:p>
          <a:p>
            <a:r>
              <a:rPr lang="en-US" sz="1800" dirty="0">
                <a:latin typeface="Times New Roman" panose="02020603050405020304" pitchFamily="18" charset="0"/>
                <a:cs typeface="Times New Roman" panose="02020603050405020304" pitchFamily="18" charset="0"/>
              </a:rPr>
              <a:t>Tetris blocks movement &amp; collision detection</a:t>
            </a:r>
          </a:p>
          <a:p>
            <a:endParaRPr lang="en-IN" sz="1400" dirty="0"/>
          </a:p>
          <a:p>
            <a:endParaRPr lang="en-IN" sz="1400" dirty="0"/>
          </a:p>
          <a:p>
            <a:endParaRPr lang="en-IN"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267200"/>
          </a:xfrm>
          <a:prstGeom prst="rect">
            <a:avLst/>
          </a:prstGeom>
        </p:spPr>
      </p:pic>
    </p:spTree>
    <p:extLst>
      <p:ext uri="{BB962C8B-B14F-4D97-AF65-F5344CB8AC3E}">
        <p14:creationId xmlns:p14="http://schemas.microsoft.com/office/powerpoint/2010/main" val="1468793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Autofit/>
          </a:bodyPr>
          <a:lstStyle/>
          <a:p>
            <a:r>
              <a:rPr lang="en-US" sz="13800" dirty="0"/>
              <a:t>GAME 10</a:t>
            </a:r>
          </a:p>
        </p:txBody>
      </p:sp>
      <p:sp>
        <p:nvSpPr>
          <p:cNvPr id="3" name="Slide Number Placeholder 2"/>
          <p:cNvSpPr>
            <a:spLocks noGrp="1"/>
          </p:cNvSpPr>
          <p:nvPr>
            <p:ph type="sldNum" sz="quarter" idx="12"/>
          </p:nvPr>
        </p:nvSpPr>
        <p:spPr/>
        <p:txBody>
          <a:bodyPr/>
          <a:lstStyle/>
          <a:p>
            <a:fld id="{C933BE93-694A-478B-9C94-4789A2820F5F}" type="slidenum">
              <a:rPr lang="en-US" smtClean="0"/>
              <a:pPr/>
              <a:t>24</a:t>
            </a:fld>
            <a:endParaRPr lang="en-US"/>
          </a:p>
        </p:txBody>
      </p:sp>
    </p:spTree>
    <p:extLst>
      <p:ext uri="{BB962C8B-B14F-4D97-AF65-F5344CB8AC3E}">
        <p14:creationId xmlns:p14="http://schemas.microsoft.com/office/powerpoint/2010/main" val="214971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33400"/>
          </a:xfrm>
        </p:spPr>
        <p:txBody>
          <a:bodyPr>
            <a:normAutofit fontScale="90000"/>
          </a:bodyPr>
          <a:lstStyle/>
          <a:p>
            <a:r>
              <a:rPr lang="en-US" dirty="0"/>
              <a:t>Ping-Pong</a:t>
            </a:r>
          </a:p>
        </p:txBody>
      </p:sp>
      <p:sp>
        <p:nvSpPr>
          <p:cNvPr id="3" name="Content Placeholder 2"/>
          <p:cNvSpPr>
            <a:spLocks noGrp="1"/>
          </p:cNvSpPr>
          <p:nvPr>
            <p:ph idx="1"/>
          </p:nvPr>
        </p:nvSpPr>
        <p:spPr>
          <a:xfrm>
            <a:off x="145722" y="1447800"/>
            <a:ext cx="8852555" cy="5410200"/>
          </a:xfrm>
        </p:spPr>
        <p:txBody>
          <a:bodyPr>
            <a:norm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800" b="1" dirty="0">
                <a:latin typeface="Times New Roman" panose="02020603050405020304" pitchFamily="18" charset="0"/>
                <a:cs typeface="Times New Roman" panose="02020603050405020304" pitchFamily="18" charset="0"/>
              </a:rPr>
              <a:t>Game Development modules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Game UI &amp; Animation(Players and the ball initialization)</a:t>
            </a:r>
          </a:p>
          <a:p>
            <a:r>
              <a:rPr lang="en-US" sz="1800" dirty="0">
                <a:latin typeface="Times New Roman" panose="02020603050405020304" pitchFamily="18" charset="0"/>
                <a:cs typeface="Times New Roman" panose="02020603050405020304" pitchFamily="18" charset="0"/>
              </a:rPr>
              <a:t>Game control( Quit, Player1 Score, Player2 Score, Timer, Best Score)</a:t>
            </a:r>
          </a:p>
          <a:p>
            <a:r>
              <a:rPr lang="en-US" sz="1800" dirty="0">
                <a:latin typeface="Times New Roman" panose="02020603050405020304" pitchFamily="18" charset="0"/>
                <a:cs typeface="Times New Roman" panose="02020603050405020304" pitchFamily="18" charset="0"/>
              </a:rPr>
              <a:t>Player movements, ball update, score calculation</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 y="685800"/>
            <a:ext cx="9144000" cy="3989622"/>
          </a:xfrm>
          <a:prstGeom prst="rect">
            <a:avLst/>
          </a:prstGeom>
        </p:spPr>
      </p:pic>
    </p:spTree>
    <p:extLst>
      <p:ext uri="{BB962C8B-B14F-4D97-AF65-F5344CB8AC3E}">
        <p14:creationId xmlns:p14="http://schemas.microsoft.com/office/powerpoint/2010/main" val="3036867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Autofit/>
          </a:bodyPr>
          <a:lstStyle/>
          <a:p>
            <a:r>
              <a:rPr lang="en-US" sz="13800" dirty="0"/>
              <a:t>GAME 11</a:t>
            </a:r>
          </a:p>
        </p:txBody>
      </p:sp>
      <p:sp>
        <p:nvSpPr>
          <p:cNvPr id="3" name="Slide Number Placeholder 2"/>
          <p:cNvSpPr>
            <a:spLocks noGrp="1"/>
          </p:cNvSpPr>
          <p:nvPr>
            <p:ph type="sldNum" sz="quarter" idx="12"/>
          </p:nvPr>
        </p:nvSpPr>
        <p:spPr/>
        <p:txBody>
          <a:bodyPr/>
          <a:lstStyle/>
          <a:p>
            <a:fld id="{C933BE93-694A-478B-9C94-4789A2820F5F}" type="slidenum">
              <a:rPr lang="en-US" smtClean="0"/>
              <a:pPr/>
              <a:t>26</a:t>
            </a:fld>
            <a:endParaRPr lang="en-US"/>
          </a:p>
        </p:txBody>
      </p:sp>
    </p:spTree>
    <p:extLst>
      <p:ext uri="{BB962C8B-B14F-4D97-AF65-F5344CB8AC3E}">
        <p14:creationId xmlns:p14="http://schemas.microsoft.com/office/powerpoint/2010/main" val="280803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6200"/>
            <a:ext cx="7772400" cy="990600"/>
          </a:xfrm>
        </p:spPr>
        <p:txBody>
          <a:bodyPr/>
          <a:lstStyle/>
          <a:p>
            <a:r>
              <a:rPr lang="en-US" b="1" dirty="0"/>
              <a:t>Galaxy War</a:t>
            </a:r>
          </a:p>
        </p:txBody>
      </p:sp>
      <p:sp>
        <p:nvSpPr>
          <p:cNvPr id="3" name="Subtitle 2"/>
          <p:cNvSpPr>
            <a:spLocks noGrp="1"/>
          </p:cNvSpPr>
          <p:nvPr>
            <p:ph type="subTitle" idx="1"/>
          </p:nvPr>
        </p:nvSpPr>
        <p:spPr>
          <a:xfrm>
            <a:off x="304800" y="838200"/>
            <a:ext cx="8610600" cy="57150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pPr algn="l"/>
            <a:endParaRPr lang="en-US" sz="1600" b="1" dirty="0">
              <a:solidFill>
                <a:schemeClr val="tx1"/>
              </a:solidFill>
            </a:endParaRPr>
          </a:p>
          <a:p>
            <a:pPr algn="l"/>
            <a:r>
              <a:rPr lang="en-US" sz="18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Arcade Flash Game.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The Basics </a:t>
            </a:r>
            <a:r>
              <a:rPr lang="en-US" sz="1800" b="1" dirty="0">
                <a:solidFill>
                  <a:schemeClr val="tx1"/>
                </a:solidFill>
                <a:latin typeface="Times New Roman" panose="02020603050405020304" pitchFamily="18" charset="0"/>
                <a:cs typeface="Times New Roman" panose="02020603050405020304" pitchFamily="18" charset="0"/>
              </a:rPr>
              <a:t>(Background, Player Ship, Enemy Ship, Player Ship Bullet and Enemy Ship Bullet all are images)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UI </a:t>
            </a:r>
            <a:r>
              <a:rPr lang="en-US" sz="1800" b="1" dirty="0">
                <a:solidFill>
                  <a:schemeClr val="tx1"/>
                </a:solidFill>
                <a:latin typeface="Times New Roman" panose="02020603050405020304" pitchFamily="18" charset="0"/>
                <a:cs typeface="Times New Roman" panose="02020603050405020304" pitchFamily="18" charset="0"/>
              </a:rPr>
              <a:t>(canvas with a layer of enemy ship, enemy ship bullet, player ship &amp; player ship bullet)</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Control </a:t>
            </a:r>
            <a:r>
              <a:rPr lang="en-US" sz="1800" b="1" dirty="0">
                <a:solidFill>
                  <a:schemeClr val="tx1"/>
                </a:solidFill>
                <a:latin typeface="Times New Roman" panose="02020603050405020304" pitchFamily="18" charset="0"/>
                <a:cs typeface="Times New Roman" panose="02020603050405020304" pitchFamily="18" charset="0"/>
              </a:rPr>
              <a:t>(play, quit, play again, score, highest score)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Player spaceship movement along bullet launching  and collision detection.</a:t>
            </a:r>
          </a:p>
          <a:p>
            <a:endParaRPr lang="en-US" sz="1400" dirty="0">
              <a:solidFill>
                <a:schemeClr val="tx1"/>
              </a:solidFill>
            </a:endParaRPr>
          </a:p>
          <a:p>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762000" y="914400"/>
            <a:ext cx="7239000" cy="3124200"/>
          </a:xfrm>
          <a:prstGeom prst="rect">
            <a:avLst/>
          </a:prstGeom>
        </p:spPr>
      </p:pic>
    </p:spTree>
    <p:extLst>
      <p:ext uri="{BB962C8B-B14F-4D97-AF65-F5344CB8AC3E}">
        <p14:creationId xmlns:p14="http://schemas.microsoft.com/office/powerpoint/2010/main" val="4033238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noAutofit/>
          </a:bodyPr>
          <a:lstStyle/>
          <a:p>
            <a:r>
              <a:rPr lang="en-US" sz="13800" dirty="0"/>
              <a:t>GAME 12</a:t>
            </a:r>
          </a:p>
        </p:txBody>
      </p:sp>
      <p:sp>
        <p:nvSpPr>
          <p:cNvPr id="3" name="Slide Number Placeholder 2"/>
          <p:cNvSpPr>
            <a:spLocks noGrp="1"/>
          </p:cNvSpPr>
          <p:nvPr>
            <p:ph type="sldNum" sz="quarter" idx="12"/>
          </p:nvPr>
        </p:nvSpPr>
        <p:spPr/>
        <p:txBody>
          <a:bodyPr/>
          <a:lstStyle/>
          <a:p>
            <a:fld id="{C933BE93-694A-478B-9C94-4789A2820F5F}" type="slidenum">
              <a:rPr lang="en-US" smtClean="0"/>
              <a:pPr/>
              <a:t>28</a:t>
            </a:fld>
            <a:endParaRPr lang="en-US"/>
          </a:p>
        </p:txBody>
      </p:sp>
    </p:spTree>
    <p:extLst>
      <p:ext uri="{BB962C8B-B14F-4D97-AF65-F5344CB8AC3E}">
        <p14:creationId xmlns:p14="http://schemas.microsoft.com/office/powerpoint/2010/main" val="2982521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1"/>
            <a:ext cx="7772400" cy="990600"/>
          </a:xfrm>
        </p:spPr>
        <p:txBody>
          <a:bodyPr/>
          <a:lstStyle/>
          <a:p>
            <a:r>
              <a:rPr lang="en-US" b="1" dirty="0"/>
              <a:t>Primal Crimes</a:t>
            </a:r>
          </a:p>
        </p:txBody>
      </p:sp>
      <p:sp>
        <p:nvSpPr>
          <p:cNvPr id="3" name="Subtitle 2"/>
          <p:cNvSpPr>
            <a:spLocks noGrp="1"/>
          </p:cNvSpPr>
          <p:nvPr>
            <p:ph type="subTitle" idx="1"/>
          </p:nvPr>
        </p:nvSpPr>
        <p:spPr>
          <a:xfrm>
            <a:off x="304800" y="838200"/>
            <a:ext cx="8610600" cy="5715000"/>
          </a:xfrm>
        </p:spPr>
        <p:txBody>
          <a:bodyPr>
            <a:normAutofit lnSpcReduction="10000"/>
          </a:bodyPr>
          <a:lstStyle/>
          <a:p>
            <a:endParaRPr lang="en-US" dirty="0"/>
          </a:p>
          <a:p>
            <a:endParaRPr lang="en-US" dirty="0"/>
          </a:p>
          <a:p>
            <a:endParaRPr lang="en-US" dirty="0"/>
          </a:p>
          <a:p>
            <a:endParaRPr lang="en-US" dirty="0"/>
          </a:p>
          <a:p>
            <a:endParaRPr lang="en-US" dirty="0"/>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pPr algn="l"/>
            <a:r>
              <a:rPr lang="en-US" sz="1800" b="1" dirty="0">
                <a:solidFill>
                  <a:schemeClr val="tx1"/>
                </a:solidFill>
                <a:latin typeface="Times New Roman" panose="02020603050405020304" pitchFamily="18" charset="0"/>
                <a:cs typeface="Times New Roman" panose="02020603050405020304" pitchFamily="18" charset="0"/>
              </a:rPr>
              <a:t>Game Development Modules: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Strategy based memory game.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Shuffling of respective tiles</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Timer(Clock)</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Control(play, Play again, quit, score)</a:t>
            </a:r>
          </a:p>
          <a:p>
            <a:pPr marL="285750" indent="-285750" algn="l">
              <a:buFont typeface="Arial"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Game UI (canvas with respective boxes having identical pairs of </a:t>
            </a:r>
            <a:r>
              <a:rPr lang="en-US" sz="1800" dirty="0" err="1">
                <a:solidFill>
                  <a:schemeClr val="tx1"/>
                </a:solidFill>
                <a:latin typeface="Times New Roman" panose="02020603050405020304" pitchFamily="18" charset="0"/>
                <a:cs typeface="Times New Roman" panose="02020603050405020304" pitchFamily="18" charset="0"/>
              </a:rPr>
              <a:t>equipments</a:t>
            </a:r>
            <a:r>
              <a:rPr lang="en-US" sz="1800" dirty="0">
                <a:solidFill>
                  <a:schemeClr val="tx1"/>
                </a:solidFill>
                <a:latin typeface="Times New Roman" panose="02020603050405020304" pitchFamily="18" charset="0"/>
                <a:cs typeface="Times New Roman" panose="02020603050405020304" pitchFamily="18" charset="0"/>
              </a:rPr>
              <a:t>, crime scene) </a:t>
            </a: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838200" y="914400"/>
            <a:ext cx="7548664" cy="3276600"/>
          </a:xfrm>
          <a:prstGeom prst="rect">
            <a:avLst/>
          </a:prstGeom>
        </p:spPr>
      </p:pic>
    </p:spTree>
    <p:extLst>
      <p:ext uri="{BB962C8B-B14F-4D97-AF65-F5344CB8AC3E}">
        <p14:creationId xmlns:p14="http://schemas.microsoft.com/office/powerpoint/2010/main" val="225924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INTRODUCTION</a:t>
            </a:r>
          </a:p>
          <a:p>
            <a:r>
              <a:rPr lang="en-US" sz="1800" dirty="0">
                <a:latin typeface="Times New Roman" panose="02020603050405020304" pitchFamily="18" charset="0"/>
                <a:cs typeface="Times New Roman" panose="02020603050405020304" pitchFamily="18" charset="0"/>
              </a:rPr>
              <a:t>TIC-TAC-TOE</a:t>
            </a:r>
          </a:p>
          <a:p>
            <a:r>
              <a:rPr lang="en-US" sz="1800" dirty="0">
                <a:latin typeface="Times New Roman" panose="02020603050405020304" pitchFamily="18" charset="0"/>
                <a:cs typeface="Times New Roman" panose="02020603050405020304" pitchFamily="18" charset="0"/>
              </a:rPr>
              <a:t>RESCUE OUT PIKACHU</a:t>
            </a:r>
          </a:p>
          <a:p>
            <a:r>
              <a:rPr lang="en-US" sz="1800" dirty="0">
                <a:latin typeface="Times New Roman" panose="02020603050405020304" pitchFamily="18" charset="0"/>
                <a:cs typeface="Times New Roman" panose="02020603050405020304" pitchFamily="18" charset="0"/>
              </a:rPr>
              <a:t>CRYSTAL BEAKOUT</a:t>
            </a:r>
          </a:p>
          <a:p>
            <a:r>
              <a:rPr lang="en-US" sz="1800" dirty="0">
                <a:latin typeface="Times New Roman" panose="02020603050405020304" pitchFamily="18" charset="0"/>
                <a:cs typeface="Times New Roman" panose="02020603050405020304" pitchFamily="18" charset="0"/>
              </a:rPr>
              <a:t>SNAKE</a:t>
            </a:r>
          </a:p>
          <a:p>
            <a:r>
              <a:rPr lang="en-US" sz="1800" dirty="0">
                <a:latin typeface="Times New Roman" panose="02020603050405020304" pitchFamily="18" charset="0"/>
                <a:cs typeface="Times New Roman" panose="02020603050405020304" pitchFamily="18" charset="0"/>
              </a:rPr>
              <a:t>THE MAZE GAME</a:t>
            </a:r>
          </a:p>
          <a:p>
            <a:r>
              <a:rPr lang="en-US" sz="1800" dirty="0">
                <a:latin typeface="Times New Roman" panose="02020603050405020304" pitchFamily="18" charset="0"/>
                <a:cs typeface="Times New Roman" panose="02020603050405020304" pitchFamily="18" charset="0"/>
              </a:rPr>
              <a:t>JUMPING BALL</a:t>
            </a:r>
          </a:p>
          <a:p>
            <a:r>
              <a:rPr lang="en-US" sz="1800" dirty="0">
                <a:latin typeface="Times New Roman" panose="02020603050405020304" pitchFamily="18" charset="0"/>
                <a:cs typeface="Times New Roman" panose="02020603050405020304" pitchFamily="18" charset="0"/>
              </a:rPr>
              <a:t>COPTER CRASH</a:t>
            </a:r>
          </a:p>
          <a:p>
            <a:r>
              <a:rPr lang="en-US" sz="1800" dirty="0">
                <a:latin typeface="Times New Roman" panose="02020603050405020304" pitchFamily="18" charset="0"/>
                <a:cs typeface="Times New Roman" panose="02020603050405020304" pitchFamily="18" charset="0"/>
              </a:rPr>
              <a:t>RUSH</a:t>
            </a:r>
          </a:p>
          <a:p>
            <a:r>
              <a:rPr lang="en-US" sz="1800" dirty="0">
                <a:latin typeface="Times New Roman" panose="02020603050405020304" pitchFamily="18" charset="0"/>
                <a:cs typeface="Times New Roman" panose="02020603050405020304" pitchFamily="18" charset="0"/>
              </a:rPr>
              <a:t>TETRIS</a:t>
            </a:r>
          </a:p>
          <a:p>
            <a:r>
              <a:rPr lang="en-US" sz="1800" dirty="0">
                <a:latin typeface="Times New Roman" panose="02020603050405020304" pitchFamily="18" charset="0"/>
                <a:cs typeface="Times New Roman" panose="02020603050405020304" pitchFamily="18" charset="0"/>
              </a:rPr>
              <a:t>PING - PONG</a:t>
            </a:r>
          </a:p>
          <a:p>
            <a:r>
              <a:rPr lang="en-US" sz="1800" dirty="0">
                <a:latin typeface="Times New Roman" panose="02020603050405020304" pitchFamily="18" charset="0"/>
                <a:cs typeface="Times New Roman" panose="02020603050405020304" pitchFamily="18" charset="0"/>
              </a:rPr>
              <a:t>GALAXY WAR</a:t>
            </a:r>
          </a:p>
          <a:p>
            <a:r>
              <a:rPr lang="en-US" sz="1800" dirty="0">
                <a:latin typeface="Times New Roman" panose="02020603050405020304" pitchFamily="18" charset="0"/>
                <a:cs typeface="Times New Roman" panose="02020603050405020304" pitchFamily="18" charset="0"/>
              </a:rPr>
              <a:t>PRIMAL CRIMES</a:t>
            </a:r>
          </a:p>
          <a:p>
            <a:r>
              <a:rPr lang="en-US" sz="1800" dirty="0">
                <a:latin typeface="Times New Roman" panose="02020603050405020304" pitchFamily="18" charset="0"/>
                <a:cs typeface="Times New Roman" panose="02020603050405020304" pitchFamily="18" charset="0"/>
              </a:rPr>
              <a:t>DATABASE</a:t>
            </a:r>
          </a:p>
          <a:p>
            <a:r>
              <a:rPr lang="en-US" sz="1800" dirty="0">
                <a:latin typeface="Times New Roman" panose="02020603050405020304" pitchFamily="18" charset="0"/>
                <a:cs typeface="Times New Roman" panose="02020603050405020304" pitchFamily="18" charset="0"/>
              </a:rPr>
              <a:t>WEBSITE DESIGN</a:t>
            </a:r>
          </a:p>
          <a:p>
            <a:r>
              <a:rPr lang="en-US" sz="1800" dirty="0">
                <a:latin typeface="Times New Roman" panose="02020603050405020304" pitchFamily="18" charset="0"/>
                <a:cs typeface="Times New Roman" panose="02020603050405020304" pitchFamily="18" charset="0"/>
              </a:rPr>
              <a:t>CONCLUSION</a:t>
            </a:r>
          </a:p>
        </p:txBody>
      </p:sp>
      <p:sp>
        <p:nvSpPr>
          <p:cNvPr id="4" name="Slide Number Placeholder 3"/>
          <p:cNvSpPr>
            <a:spLocks noGrp="1"/>
          </p:cNvSpPr>
          <p:nvPr>
            <p:ph type="sldNum" sz="quarter" idx="12"/>
          </p:nvPr>
        </p:nvSpPr>
        <p:spPr/>
        <p:txBody>
          <a:bodyPr/>
          <a:lstStyle/>
          <a:p>
            <a:fld id="{C933BE93-694A-478B-9C94-4789A2820F5F}" type="slidenum">
              <a:rPr lang="en-US" smtClean="0"/>
              <a:pPr/>
              <a:t>3</a:t>
            </a:fld>
            <a:endParaRPr lang="en-US"/>
          </a:p>
        </p:txBody>
      </p:sp>
    </p:spTree>
    <p:extLst>
      <p:ext uri="{BB962C8B-B14F-4D97-AF65-F5344CB8AC3E}">
        <p14:creationId xmlns:p14="http://schemas.microsoft.com/office/powerpoint/2010/main" val="4094008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a:t>DATABASE DESIGN</a:t>
            </a:r>
          </a:p>
        </p:txBody>
      </p:sp>
      <p:sp>
        <p:nvSpPr>
          <p:cNvPr id="4" name="Slide Number Placeholder 3"/>
          <p:cNvSpPr>
            <a:spLocks noGrp="1"/>
          </p:cNvSpPr>
          <p:nvPr>
            <p:ph type="sldNum" sz="quarter" idx="12"/>
          </p:nvPr>
        </p:nvSpPr>
        <p:spPr/>
        <p:txBody>
          <a:bodyPr/>
          <a:lstStyle/>
          <a:p>
            <a:fld id="{C933BE93-694A-478B-9C94-4789A2820F5F}" type="slidenum">
              <a:rPr lang="en-US" smtClean="0"/>
              <a:pPr/>
              <a:t>30</a:t>
            </a:fld>
            <a:endParaRPr lang="en-US"/>
          </a:p>
        </p:txBody>
      </p:sp>
    </p:spTree>
    <p:extLst>
      <p:ext uri="{BB962C8B-B14F-4D97-AF65-F5344CB8AC3E}">
        <p14:creationId xmlns:p14="http://schemas.microsoft.com/office/powerpoint/2010/main" val="2961967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Schemas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14325"/>
            <a:ext cx="8839200" cy="4453075"/>
          </a:xfrm>
          <a:prstGeom prst="rect">
            <a:avLst/>
          </a:prstGeom>
          <a:noFill/>
          <a:ln w="12700">
            <a:solidFill>
              <a:schemeClr val="tx1"/>
            </a:solidFill>
          </a:ln>
        </p:spPr>
      </p:pic>
    </p:spTree>
    <p:extLst>
      <p:ext uri="{BB962C8B-B14F-4D97-AF65-F5344CB8AC3E}">
        <p14:creationId xmlns:p14="http://schemas.microsoft.com/office/powerpoint/2010/main" val="1358423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1"/>
            <a:ext cx="7696200" cy="914400"/>
          </a:xfrm>
        </p:spPr>
        <p:style>
          <a:lnRef idx="2">
            <a:schemeClr val="accent1"/>
          </a:lnRef>
          <a:fillRef idx="1">
            <a:schemeClr val="lt1"/>
          </a:fillRef>
          <a:effectRef idx="0">
            <a:schemeClr val="accent1"/>
          </a:effectRef>
          <a:fontRef idx="minor">
            <a:schemeClr val="dk1"/>
          </a:fontRef>
        </p:style>
        <p:txBody>
          <a:bodyPr/>
          <a:lstStyle/>
          <a:p>
            <a:r>
              <a:rPr lang="en-US" dirty="0"/>
              <a:t>E-R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0"/>
            <a:ext cx="8707582" cy="4993814"/>
          </a:xfrm>
          <a:prstGeom prst="rect">
            <a:avLst/>
          </a:prstGeom>
          <a:ln>
            <a:noFill/>
          </a:ln>
          <a:effectLst>
            <a:softEdge rad="112500"/>
          </a:effectLst>
        </p:spPr>
      </p:pic>
    </p:spTree>
    <p:extLst>
      <p:ext uri="{BB962C8B-B14F-4D97-AF65-F5344CB8AC3E}">
        <p14:creationId xmlns:p14="http://schemas.microsoft.com/office/powerpoint/2010/main" val="87966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lstStyle/>
          <a:p>
            <a:r>
              <a:rPr lang="en-US" dirty="0"/>
              <a:t>WEBSITE DESIGN</a:t>
            </a:r>
          </a:p>
        </p:txBody>
      </p:sp>
      <p:sp>
        <p:nvSpPr>
          <p:cNvPr id="4" name="Slide Number Placeholder 3"/>
          <p:cNvSpPr>
            <a:spLocks noGrp="1"/>
          </p:cNvSpPr>
          <p:nvPr>
            <p:ph type="sldNum" sz="quarter" idx="12"/>
          </p:nvPr>
        </p:nvSpPr>
        <p:spPr/>
        <p:txBody>
          <a:bodyPr/>
          <a:lstStyle/>
          <a:p>
            <a:fld id="{C933BE93-694A-478B-9C94-4789A2820F5F}" type="slidenum">
              <a:rPr lang="en-US" smtClean="0"/>
              <a:pPr/>
              <a:t>33</a:t>
            </a:fld>
            <a:endParaRPr lang="en-US"/>
          </a:p>
        </p:txBody>
      </p:sp>
    </p:spTree>
    <p:extLst>
      <p:ext uri="{BB962C8B-B14F-4D97-AF65-F5344CB8AC3E}">
        <p14:creationId xmlns:p14="http://schemas.microsoft.com/office/powerpoint/2010/main" val="933306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ipanjan\Desktop\im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52600"/>
            <a:ext cx="7543800" cy="4495800"/>
          </a:xfrm>
          <a:prstGeom prst="rect">
            <a:avLst/>
          </a:prstGeom>
          <a:noFill/>
          <a:ln>
            <a:noFill/>
          </a:ln>
        </p:spPr>
      </p:pic>
      <p:sp>
        <p:nvSpPr>
          <p:cNvPr id="3" name="Title 2"/>
          <p:cNvSpPr>
            <a:spLocks noGrp="1"/>
          </p:cNvSpPr>
          <p:nvPr>
            <p:ph type="title"/>
          </p:nvPr>
        </p:nvSpPr>
        <p:spPr/>
        <p:txBody>
          <a:bodyPr/>
          <a:lstStyle/>
          <a:p>
            <a:r>
              <a:rPr lang="en-US" dirty="0"/>
              <a:t>Profile page Snapshot</a:t>
            </a:r>
          </a:p>
        </p:txBody>
      </p:sp>
    </p:spTree>
    <p:extLst>
      <p:ext uri="{BB962C8B-B14F-4D97-AF65-F5344CB8AC3E}">
        <p14:creationId xmlns:p14="http://schemas.microsoft.com/office/powerpoint/2010/main" val="3947462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snapshot</a:t>
            </a:r>
          </a:p>
        </p:txBody>
      </p:sp>
      <p:sp>
        <p:nvSpPr>
          <p:cNvPr id="3" name="Slide Number Placeholder 2"/>
          <p:cNvSpPr>
            <a:spLocks noGrp="1"/>
          </p:cNvSpPr>
          <p:nvPr>
            <p:ph type="sldNum" sz="quarter" idx="12"/>
          </p:nvPr>
        </p:nvSpPr>
        <p:spPr/>
        <p:txBody>
          <a:bodyPr/>
          <a:lstStyle/>
          <a:p>
            <a:fld id="{C933BE93-694A-478B-9C94-4789A2820F5F}" type="slidenum">
              <a:rPr lang="en-US" smtClean="0"/>
              <a:pPr/>
              <a:t>35</a:t>
            </a:fld>
            <a:endParaRPr lang="en-US"/>
          </a:p>
        </p:txBody>
      </p:sp>
      <p:pic>
        <p:nvPicPr>
          <p:cNvPr id="4" name="Picture 3" descr="C:\Users\Dipanjan\Desktop\Major Project\ForPPT.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76400"/>
            <a:ext cx="6629400" cy="4191000"/>
          </a:xfrm>
          <a:prstGeom prst="rect">
            <a:avLst/>
          </a:prstGeom>
          <a:noFill/>
          <a:ln>
            <a:noFill/>
          </a:ln>
        </p:spPr>
      </p:pic>
    </p:spTree>
    <p:extLst>
      <p:ext uri="{BB962C8B-B14F-4D97-AF65-F5344CB8AC3E}">
        <p14:creationId xmlns:p14="http://schemas.microsoft.com/office/powerpoint/2010/main" val="1373982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75000"/>
              <a:alpha val="30000"/>
            </a:schemeClr>
          </a:solidFill>
        </p:spPr>
        <p:txBody>
          <a:bodyPr/>
          <a:lstStyle/>
          <a:p>
            <a:r>
              <a:rPr lang="en-IN" dirty="0">
                <a:latin typeface="Cooper Black" panose="0208090404030B020404" pitchFamily="18" charset="0"/>
              </a:rPr>
              <a:t>Website Designing	</a:t>
            </a:r>
          </a:p>
        </p:txBody>
      </p:sp>
      <p:sp>
        <p:nvSpPr>
          <p:cNvPr id="3" name="Content Placeholder 2"/>
          <p:cNvSpPr>
            <a:spLocks noGrp="1"/>
          </p:cNvSpPr>
          <p:nvPr>
            <p:ph idx="1"/>
          </p:nvPr>
        </p:nvSpPr>
        <p:spPr>
          <a:xfrm>
            <a:off x="457200" y="1600200"/>
            <a:ext cx="8153400" cy="4800600"/>
          </a:xfrm>
          <a:solidFill>
            <a:schemeClr val="tx2">
              <a:lumMod val="60000"/>
              <a:lumOff val="40000"/>
              <a:alpha val="77000"/>
            </a:schemeClr>
          </a:solidFill>
        </p:spPr>
        <p:txBody>
          <a:bodyPr>
            <a:normAutofit/>
          </a:bodyPr>
          <a:lstStyle/>
          <a:p>
            <a:pPr lvl="1"/>
            <a:r>
              <a:rPr lang="en-IN" sz="2400" dirty="0"/>
              <a:t> Our website is designed using Bootstrap.</a:t>
            </a:r>
          </a:p>
          <a:p>
            <a:pPr lvl="1"/>
            <a:r>
              <a:rPr lang="en-IN" sz="2400" dirty="0"/>
              <a:t> What we have used to design our website are</a:t>
            </a:r>
          </a:p>
          <a:p>
            <a:pPr lvl="2"/>
            <a:r>
              <a:rPr lang="en-IN" sz="2000" dirty="0"/>
              <a:t>We have used Jumbotron over here.</a:t>
            </a:r>
          </a:p>
          <a:p>
            <a:pPr lvl="3"/>
            <a:r>
              <a:rPr lang="en-IN" b="1" dirty="0"/>
              <a:t> A jumbotron indicates a big box for calling extra attention to some special content or information on the website.</a:t>
            </a:r>
          </a:p>
          <a:p>
            <a:pPr lvl="2"/>
            <a:r>
              <a:rPr lang="en-IN" sz="2000" dirty="0"/>
              <a:t>We have user carousel for image slider.</a:t>
            </a:r>
          </a:p>
          <a:p>
            <a:pPr lvl="3"/>
            <a:r>
              <a:rPr lang="en-IN" dirty="0"/>
              <a:t> </a:t>
            </a:r>
            <a:r>
              <a:rPr lang="en-IN" b="1" dirty="0"/>
              <a:t>The carousel plugin is a component for cycling through elements.</a:t>
            </a:r>
          </a:p>
          <a:p>
            <a:pPr lvl="2"/>
            <a:r>
              <a:rPr lang="en-IN" sz="2000" dirty="0"/>
              <a:t>We have used modal for the login page.</a:t>
            </a:r>
          </a:p>
          <a:p>
            <a:pPr lvl="3"/>
            <a:r>
              <a:rPr lang="en-IN" dirty="0"/>
              <a:t> </a:t>
            </a:r>
            <a:r>
              <a:rPr lang="en-IN" b="1" dirty="0"/>
              <a:t>The modal plugin is a dialog box or a popup window that display on the top the current page.</a:t>
            </a:r>
          </a:p>
          <a:p>
            <a:pPr lvl="3"/>
            <a:endParaRPr lang="en-IN" dirty="0"/>
          </a:p>
        </p:txBody>
      </p:sp>
      <p:sp>
        <p:nvSpPr>
          <p:cNvPr id="4" name="Slide Number Placeholder 3"/>
          <p:cNvSpPr>
            <a:spLocks noGrp="1"/>
          </p:cNvSpPr>
          <p:nvPr>
            <p:ph type="sldNum" sz="quarter" idx="12"/>
          </p:nvPr>
        </p:nvSpPr>
        <p:spPr/>
        <p:txBody>
          <a:bodyPr/>
          <a:lstStyle/>
          <a:p>
            <a:fld id="{C933BE93-694A-478B-9C94-4789A2820F5F}" type="slidenum">
              <a:rPr lang="en-US" smtClean="0"/>
              <a:pPr/>
              <a:t>36</a:t>
            </a:fld>
            <a:endParaRPr lang="en-US"/>
          </a:p>
        </p:txBody>
      </p:sp>
    </p:spTree>
    <p:extLst>
      <p:ext uri="{BB962C8B-B14F-4D97-AF65-F5344CB8AC3E}">
        <p14:creationId xmlns:p14="http://schemas.microsoft.com/office/powerpoint/2010/main" val="4016054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5800" y="304800"/>
            <a:ext cx="7696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ooper Black" pitchFamily="18" charset="0"/>
              </a:rPr>
              <a:t>Website Features</a:t>
            </a:r>
          </a:p>
        </p:txBody>
      </p:sp>
      <p:sp>
        <p:nvSpPr>
          <p:cNvPr id="6" name="Rounded Rectangle 5"/>
          <p:cNvSpPr/>
          <p:nvPr/>
        </p:nvSpPr>
        <p:spPr>
          <a:xfrm>
            <a:off x="457200" y="1752600"/>
            <a:ext cx="8305800" cy="4876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buFont typeface="Arial" pitchFamily="34" charset="0"/>
              <a:buChar char="•"/>
            </a:pPr>
            <a:r>
              <a:rPr lang="en-US" sz="2800" dirty="0">
                <a:latin typeface="Comic Sans MS" pitchFamily="66" charset="0"/>
                <a:cs typeface="Times New Roman" pitchFamily="18" charset="0"/>
              </a:rPr>
              <a:t> Email verification.</a:t>
            </a:r>
          </a:p>
          <a:p>
            <a:pPr>
              <a:buFont typeface="Arial" pitchFamily="34" charset="0"/>
              <a:buChar char="•"/>
            </a:pPr>
            <a:r>
              <a:rPr lang="en-US" sz="2800" dirty="0">
                <a:latin typeface="Comic Sans MS" pitchFamily="66" charset="0"/>
                <a:cs typeface="Times New Roman" pitchFamily="18" charset="0"/>
              </a:rPr>
              <a:t> Forgot password.</a:t>
            </a:r>
          </a:p>
          <a:p>
            <a:pPr>
              <a:buFont typeface="Arial" pitchFamily="34" charset="0"/>
              <a:buChar char="•"/>
            </a:pPr>
            <a:r>
              <a:rPr lang="en-US" sz="2800" dirty="0">
                <a:latin typeface="Comic Sans MS" pitchFamily="66" charset="0"/>
                <a:cs typeface="Times New Roman" pitchFamily="18" charset="0"/>
              </a:rPr>
              <a:t> Profile </a:t>
            </a:r>
            <a:r>
              <a:rPr lang="en-US" sz="2800">
                <a:latin typeface="Comic Sans MS" pitchFamily="66" charset="0"/>
                <a:cs typeface="Times New Roman" pitchFamily="18" charset="0"/>
              </a:rPr>
              <a:t>picture upload.</a:t>
            </a:r>
            <a:endParaRPr lang="en-US" sz="2800" dirty="0">
              <a:latin typeface="Comic Sans MS" pitchFamily="66" charset="0"/>
              <a:cs typeface="Times New Roman" pitchFamily="18" charset="0"/>
            </a:endParaRPr>
          </a:p>
          <a:p>
            <a:pPr>
              <a:buFont typeface="Arial" pitchFamily="34" charset="0"/>
              <a:buChar char="•"/>
            </a:pPr>
            <a:r>
              <a:rPr lang="en-US" sz="2800" dirty="0">
                <a:latin typeface="Comic Sans MS" pitchFamily="66" charset="0"/>
                <a:cs typeface="Times New Roman" pitchFamily="18" charset="0"/>
              </a:rPr>
              <a:t> Scoreboard showing the users who have scored the highest scores of each of the games.</a:t>
            </a:r>
          </a:p>
          <a:p>
            <a:pPr>
              <a:buFont typeface="Arial" pitchFamily="34" charset="0"/>
              <a:buChar char="•"/>
            </a:pPr>
            <a:r>
              <a:rPr lang="en-US" sz="2800" dirty="0">
                <a:latin typeface="Comic Sans MS" pitchFamily="66" charset="0"/>
                <a:cs typeface="Times New Roman" pitchFamily="18" charset="0"/>
              </a:rPr>
              <a:t> Editing profile details.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40974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a:latin typeface="+mn-lt"/>
              </a:rPr>
              <a:t>CONCLUSION</a:t>
            </a:r>
          </a:p>
        </p:txBody>
      </p:sp>
      <p:sp>
        <p:nvSpPr>
          <p:cNvPr id="3" name="Content Placeholder 2"/>
          <p:cNvSpPr>
            <a:spLocks noGrp="1"/>
          </p:cNvSpPr>
          <p:nvPr>
            <p:ph idx="1"/>
          </p:nvPr>
        </p:nvSpPr>
        <p:spPr/>
        <p:style>
          <a:lnRef idx="1">
            <a:schemeClr val="accent4"/>
          </a:lnRef>
          <a:fillRef idx="2">
            <a:schemeClr val="accent4"/>
          </a:fillRef>
          <a:effectRef idx="1">
            <a:schemeClr val="accent4"/>
          </a:effectRef>
          <a:fontRef idx="minor">
            <a:schemeClr val="dk1"/>
          </a:fontRef>
        </p:style>
        <p:txBody>
          <a:bodyPr>
            <a:normAutofit/>
          </a:bodyPr>
          <a:lstStyle/>
          <a:p>
            <a:pPr marL="0" indent="0" algn="ctr">
              <a:lnSpc>
                <a:spcPct val="150000"/>
              </a:lnSpc>
              <a:buNone/>
            </a:pPr>
            <a:r>
              <a:rPr lang="en-US" sz="1800" dirty="0"/>
              <a:t>A lot of people spend hours over the internet playing games. Games are an excellent source of entertainment for the young and old alike. For children and teen it acts as an excellent way of time pass and for the mature population it acts as a very good way of removing stress. Keeping that in mind we would definitely love to keep updating our website in the future. Due to the shortage of time provided for this project we could develop only twelve games to give a demonstration for our idea. But it’s a non-ending process. We will be keep adding new games as new ideas come to our minds to keep our users glued to the portal. Till then we hope you have good time playing the already present games!</a:t>
            </a:r>
          </a:p>
          <a:p>
            <a:endParaRPr lang="en-US" sz="1600" dirty="0"/>
          </a:p>
        </p:txBody>
      </p:sp>
      <p:sp>
        <p:nvSpPr>
          <p:cNvPr id="4" name="Slide Number Placeholder 3"/>
          <p:cNvSpPr>
            <a:spLocks noGrp="1"/>
          </p:cNvSpPr>
          <p:nvPr>
            <p:ph type="sldNum" sz="quarter" idx="12"/>
          </p:nvPr>
        </p:nvSpPr>
        <p:spPr/>
        <p:txBody>
          <a:bodyPr/>
          <a:lstStyle/>
          <a:p>
            <a:fld id="{C933BE93-694A-478B-9C94-4789A2820F5F}" type="slidenum">
              <a:rPr lang="en-US" smtClean="0"/>
              <a:pPr/>
              <a:t>38</a:t>
            </a:fld>
            <a:endParaRPr lang="en-US"/>
          </a:p>
        </p:txBody>
      </p:sp>
    </p:spTree>
    <p:extLst>
      <p:ext uri="{BB962C8B-B14F-4D97-AF65-F5344CB8AC3E}">
        <p14:creationId xmlns:p14="http://schemas.microsoft.com/office/powerpoint/2010/main" val="183296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8229600" cy="2133600"/>
          </a:xfrm>
          <a:ln>
            <a:noFill/>
          </a:ln>
          <a:effectLst>
            <a:outerShdw blurRad="184150" dist="241300" dir="11520000" sx="110000" sy="110000" algn="ctr">
              <a:srgbClr val="000000">
                <a:alpha val="18000"/>
              </a:srgbClr>
            </a:outerShdw>
          </a:effectLst>
          <a:scene3d>
            <a:camera prst="obliqueTopRight"/>
            <a:lightRig rig="flood" dir="t">
              <a:rot lat="0" lon="0" rev="13800000"/>
            </a:lightRig>
          </a:scene3d>
          <a:sp3d extrusionH="107950" prstMaterial="plastic">
            <a:bevelT w="82550" h="63500" prst="divot"/>
            <a:bevelB/>
          </a:sp3d>
        </p:spPr>
        <p:style>
          <a:lnRef idx="1">
            <a:schemeClr val="accent4"/>
          </a:lnRef>
          <a:fillRef idx="2">
            <a:schemeClr val="accent4"/>
          </a:fillRef>
          <a:effectRef idx="1">
            <a:schemeClr val="accent4"/>
          </a:effectRef>
          <a:fontRef idx="minor">
            <a:schemeClr val="dk1"/>
          </a:fontRef>
        </p:style>
        <p:txBody>
          <a:bodyPr/>
          <a:lstStyle/>
          <a:p>
            <a:r>
              <a:rPr lang="en-US" dirty="0"/>
              <a:t>Any Questions ?</a:t>
            </a:r>
          </a:p>
        </p:txBody>
      </p:sp>
      <p:sp>
        <p:nvSpPr>
          <p:cNvPr id="3" name="Slide Number Placeholder 2"/>
          <p:cNvSpPr>
            <a:spLocks noGrp="1"/>
          </p:cNvSpPr>
          <p:nvPr>
            <p:ph type="sldNum" sz="quarter" idx="12"/>
          </p:nvPr>
        </p:nvSpPr>
        <p:spPr/>
        <p:txBody>
          <a:bodyPr/>
          <a:lstStyle/>
          <a:p>
            <a:fld id="{C933BE93-694A-478B-9C94-4789A2820F5F}" type="slidenum">
              <a:rPr lang="en-US" smtClean="0"/>
              <a:pPr/>
              <a:t>39</a:t>
            </a:fld>
            <a:endParaRPr lang="en-US"/>
          </a:p>
        </p:txBody>
      </p:sp>
    </p:spTree>
    <p:extLst>
      <p:ext uri="{BB962C8B-B14F-4D97-AF65-F5344CB8AC3E}">
        <p14:creationId xmlns:p14="http://schemas.microsoft.com/office/powerpoint/2010/main" val="223923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3"/>
          </a:fillRef>
          <a:effectRef idx="1">
            <a:schemeClr val="accent3"/>
          </a:effectRef>
          <a:fontRef idx="minor">
            <a:schemeClr val="lt1"/>
          </a:fontRef>
        </p:style>
        <p:txBody>
          <a:bodyPr/>
          <a:lstStyle/>
          <a:p>
            <a:r>
              <a:rPr lang="en-US" dirty="0">
                <a:latin typeface="+mn-lt"/>
              </a:rPr>
              <a:t>INTRODUCTION</a:t>
            </a:r>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92500" lnSpcReduction="20000"/>
          </a:bodyPr>
          <a:lstStyle/>
          <a:p>
            <a:pPr>
              <a:lnSpc>
                <a:spcPct val="150000"/>
              </a:lnSpc>
            </a:pPr>
            <a:r>
              <a:rPr lang="en-US" sz="1800" dirty="0">
                <a:latin typeface="Times New Roman" panose="02020603050405020304" pitchFamily="18" charset="0"/>
                <a:cs typeface="Times New Roman" panose="02020603050405020304" pitchFamily="18" charset="0"/>
              </a:rPr>
              <a:t>We have developed is a flash game portal for which we have developed a few interesting games. </a:t>
            </a:r>
          </a:p>
          <a:p>
            <a:pPr>
              <a:lnSpc>
                <a:spcPct val="150000"/>
              </a:lnSpc>
            </a:pPr>
            <a:r>
              <a:rPr lang="en-US" sz="1800" dirty="0">
                <a:latin typeface="Times New Roman" panose="02020603050405020304" pitchFamily="18" charset="0"/>
                <a:cs typeface="Times New Roman" panose="02020603050405020304" pitchFamily="18" charset="0"/>
              </a:rPr>
              <a:t>In order to play these games the user will have to create an account. This account will help the users to play the games of one’s choice. </a:t>
            </a:r>
          </a:p>
          <a:p>
            <a:pPr>
              <a:lnSpc>
                <a:spcPct val="150000"/>
              </a:lnSpc>
            </a:pPr>
            <a:r>
              <a:rPr lang="en-US" sz="1800" dirty="0">
                <a:latin typeface="Times New Roman" panose="02020603050405020304" pitchFamily="18" charset="0"/>
                <a:cs typeface="Times New Roman" panose="02020603050405020304" pitchFamily="18" charset="0"/>
              </a:rPr>
              <a:t>The account will also enable the user to view one’s highest score in a session and also their top scores in each game till date. </a:t>
            </a:r>
          </a:p>
          <a:p>
            <a:pPr>
              <a:lnSpc>
                <a:spcPct val="150000"/>
              </a:lnSpc>
            </a:pPr>
            <a:r>
              <a:rPr lang="en-US" sz="1800" dirty="0">
                <a:latin typeface="Times New Roman" panose="02020603050405020304" pitchFamily="18" charset="0"/>
                <a:cs typeface="Times New Roman" panose="02020603050405020304" pitchFamily="18" charset="0"/>
              </a:rPr>
              <a:t>To maintain the competitive edge we have included the provisions for users to see the highest scores in each game made by other users. </a:t>
            </a:r>
          </a:p>
          <a:p>
            <a:pPr>
              <a:lnSpc>
                <a:spcPct val="150000"/>
              </a:lnSpc>
            </a:pPr>
            <a:r>
              <a:rPr lang="en-US" sz="1800" dirty="0">
                <a:latin typeface="Times New Roman" panose="02020603050405020304" pitchFamily="18" charset="0"/>
                <a:cs typeface="Times New Roman" panose="02020603050405020304" pitchFamily="18" charset="0"/>
              </a:rPr>
              <a:t>The games have been designed to run on web browsers and have been designed using JavaScript, HTML , Bootstrap and CSS. </a:t>
            </a:r>
          </a:p>
          <a:p>
            <a:pPr>
              <a:lnSpc>
                <a:spcPct val="150000"/>
              </a:lnSpc>
            </a:pPr>
            <a:r>
              <a:rPr lang="en-US" sz="1800" dirty="0">
                <a:latin typeface="Times New Roman" panose="02020603050405020304" pitchFamily="18" charset="0"/>
                <a:cs typeface="Times New Roman" panose="02020603050405020304" pitchFamily="18" charset="0"/>
              </a:rPr>
              <a:t>For the backend of the project i.e. to maintain the database we have used PHP and MySQL.</a:t>
            </a:r>
          </a:p>
        </p:txBody>
      </p:sp>
      <p:sp>
        <p:nvSpPr>
          <p:cNvPr id="4" name="Slide Number Placeholder 3"/>
          <p:cNvSpPr>
            <a:spLocks noGrp="1"/>
          </p:cNvSpPr>
          <p:nvPr>
            <p:ph type="sldNum" sz="quarter" idx="12"/>
          </p:nvPr>
        </p:nvSpPr>
        <p:spPr/>
        <p:txBody>
          <a:bodyPr/>
          <a:lstStyle/>
          <a:p>
            <a:fld id="{C933BE93-694A-478B-9C94-4789A2820F5F}" type="slidenum">
              <a:rPr lang="en-US" smtClean="0"/>
              <a:pPr/>
              <a:t>4</a:t>
            </a:fld>
            <a:endParaRPr lang="en-US"/>
          </a:p>
        </p:txBody>
      </p:sp>
    </p:spTree>
    <p:extLst>
      <p:ext uri="{BB962C8B-B14F-4D97-AF65-F5344CB8AC3E}">
        <p14:creationId xmlns:p14="http://schemas.microsoft.com/office/powerpoint/2010/main" val="463721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erastic.com/site/wp-content/uploads/2015/08/Than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636"/>
            <a:ext cx="10236784" cy="6823364"/>
          </a:xfrm>
          <a:prstGeom prst="rect">
            <a:avLst/>
          </a:prstGeom>
          <a:solidFill>
            <a:schemeClr val="bg1"/>
          </a:solidFill>
          <a:extLst/>
        </p:spPr>
      </p:pic>
      <p:sp>
        <p:nvSpPr>
          <p:cNvPr id="2" name="Slide Number Placeholder 1"/>
          <p:cNvSpPr>
            <a:spLocks noGrp="1"/>
          </p:cNvSpPr>
          <p:nvPr>
            <p:ph type="sldNum" sz="quarter" idx="12"/>
          </p:nvPr>
        </p:nvSpPr>
        <p:spPr/>
        <p:txBody>
          <a:bodyPr/>
          <a:lstStyle/>
          <a:p>
            <a:fld id="{C933BE93-694A-478B-9C94-4789A2820F5F}" type="slidenum">
              <a:rPr lang="en-US" smtClean="0">
                <a:solidFill>
                  <a:schemeClr val="tx1"/>
                </a:solidFill>
              </a:rPr>
              <a:pPr/>
              <a:t>40</a:t>
            </a:fld>
            <a:endParaRPr lang="en-US" dirty="0">
              <a:solidFill>
                <a:schemeClr val="tx1"/>
              </a:solidFill>
            </a:endParaRPr>
          </a:p>
        </p:txBody>
      </p:sp>
    </p:spTree>
    <p:extLst>
      <p:ext uri="{BB962C8B-B14F-4D97-AF65-F5344CB8AC3E}">
        <p14:creationId xmlns:p14="http://schemas.microsoft.com/office/powerpoint/2010/main" val="182902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3800" dirty="0"/>
              <a:t>GAME 1</a:t>
            </a:r>
          </a:p>
        </p:txBody>
      </p:sp>
      <p:sp>
        <p:nvSpPr>
          <p:cNvPr id="3" name="Slide Number Placeholder 2"/>
          <p:cNvSpPr>
            <a:spLocks noGrp="1"/>
          </p:cNvSpPr>
          <p:nvPr>
            <p:ph type="sldNum" sz="quarter" idx="12"/>
          </p:nvPr>
        </p:nvSpPr>
        <p:spPr/>
        <p:txBody>
          <a:bodyPr/>
          <a:lstStyle/>
          <a:p>
            <a:fld id="{C933BE93-694A-478B-9C94-4789A2820F5F}" type="slidenum">
              <a:rPr lang="en-US" smtClean="0"/>
              <a:pPr/>
              <a:t>5</a:t>
            </a:fld>
            <a:endParaRPr lang="en-US"/>
          </a:p>
        </p:txBody>
      </p:sp>
    </p:spTree>
    <p:extLst>
      <p:ext uri="{BB962C8B-B14F-4D97-AF65-F5344CB8AC3E}">
        <p14:creationId xmlns:p14="http://schemas.microsoft.com/office/powerpoint/2010/main" val="8328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4x4 Tic-Tac-Toe</a:t>
            </a:r>
          </a:p>
        </p:txBody>
      </p:sp>
      <p:sp>
        <p:nvSpPr>
          <p:cNvPr id="7" name="Content Placeholder 6"/>
          <p:cNvSpPr>
            <a:spLocks noGrp="1"/>
          </p:cNvSpPr>
          <p:nvPr>
            <p:ph idx="1"/>
          </p:nvPr>
        </p:nvSpPr>
        <p:spPr>
          <a:xfrm>
            <a:off x="914400" y="1600200"/>
            <a:ext cx="7391400" cy="5105400"/>
          </a:xfrm>
        </p:spPr>
        <p:txBody>
          <a:bodyPr/>
          <a:lstStyle/>
          <a:p>
            <a:endParaRPr lang="en-US" sz="1600" dirty="0"/>
          </a:p>
          <a:p>
            <a:endParaRPr lang="en-US" dirty="0"/>
          </a:p>
          <a:p>
            <a:endParaRPr lang="en-US" dirty="0"/>
          </a:p>
          <a:p>
            <a:endParaRPr lang="en-US" dirty="0"/>
          </a:p>
          <a:p>
            <a:pPr marL="0" indent="0">
              <a:buNone/>
            </a:pPr>
            <a:endParaRPr lang="en-US" sz="1600" b="1" dirty="0"/>
          </a:p>
          <a:p>
            <a:pPr marL="0" indent="0">
              <a:buNone/>
            </a:pPr>
            <a:endParaRPr lang="en-US" sz="1600" b="1" dirty="0"/>
          </a:p>
          <a:p>
            <a:pPr marL="0" indent="0">
              <a:buNone/>
            </a:pPr>
            <a:endParaRPr lang="en-US" sz="1600" b="1" dirty="0"/>
          </a:p>
          <a:p>
            <a:pPr marL="0" indent="0" algn="ctr">
              <a:buNone/>
            </a:pPr>
            <a:endParaRPr lang="en-US" sz="1600" b="1" dirty="0"/>
          </a:p>
          <a:p>
            <a:pPr marL="0" indent="0">
              <a:buNone/>
            </a:pPr>
            <a:r>
              <a:rPr lang="en-US" sz="1800" b="1" dirty="0">
                <a:latin typeface="Times New Roman" panose="02020603050405020304" pitchFamily="18" charset="0"/>
                <a:cs typeface="Times New Roman" panose="02020603050405020304" pitchFamily="18" charset="0"/>
              </a:rPr>
              <a:t>Game Development Modules:</a:t>
            </a:r>
          </a:p>
          <a:p>
            <a:r>
              <a:rPr lang="en-US" sz="1800" dirty="0" err="1">
                <a:latin typeface="Times New Roman" panose="02020603050405020304" pitchFamily="18" charset="0"/>
                <a:cs typeface="Times New Roman" panose="02020603050405020304" pitchFamily="18" charset="0"/>
              </a:rPr>
              <a:t>Minimax</a:t>
            </a:r>
            <a:r>
              <a:rPr lang="en-US" sz="1800" dirty="0">
                <a:latin typeface="Times New Roman" panose="02020603050405020304" pitchFamily="18" charset="0"/>
                <a:cs typeface="Times New Roman" panose="02020603050405020304" pitchFamily="18" charset="0"/>
              </a:rPr>
              <a:t> &amp; Alpha-Beta pruning</a:t>
            </a:r>
          </a:p>
          <a:p>
            <a:r>
              <a:rPr lang="en-US" sz="1800" dirty="0" err="1">
                <a:latin typeface="Times New Roman" panose="02020603050405020304" pitchFamily="18" charset="0"/>
                <a:cs typeface="Times New Roman" panose="02020603050405020304" pitchFamily="18" charset="0"/>
              </a:rPr>
              <a:t>Can_I_Fork</a:t>
            </a:r>
            <a:r>
              <a:rPr lang="en-US" sz="1800" dirty="0">
                <a:latin typeface="Times New Roman" panose="02020603050405020304" pitchFamily="18" charset="0"/>
                <a:cs typeface="Times New Roman" panose="02020603050405020304" pitchFamily="18" charset="0"/>
              </a:rPr>
              <a:t> &amp; </a:t>
            </a:r>
            <a:r>
              <a:rPr lang="en-US" sz="1800" dirty="0" err="1">
                <a:latin typeface="Times New Roman" panose="02020603050405020304" pitchFamily="18" charset="0"/>
                <a:cs typeface="Times New Roman" panose="02020603050405020304" pitchFamily="18" charset="0"/>
              </a:rPr>
              <a:t>Has_User_Forked</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Game UI( scoreboard,  playing-board)</a:t>
            </a:r>
          </a:p>
          <a:p>
            <a:r>
              <a:rPr lang="en-US" sz="1800" dirty="0">
                <a:latin typeface="Times New Roman" panose="02020603050405020304" pitchFamily="18" charset="0"/>
                <a:cs typeface="Times New Roman" panose="02020603050405020304" pitchFamily="18" charset="0"/>
              </a:rPr>
              <a:t>Game Control( start, quit, level-setter, message-bar, score)</a:t>
            </a:r>
          </a:p>
          <a:p>
            <a:endParaRPr lang="en-US" sz="1800" dirty="0"/>
          </a:p>
          <a:p>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7010400" cy="323960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pic>
    </p:spTree>
    <p:extLst>
      <p:ext uri="{BB962C8B-B14F-4D97-AF65-F5344CB8AC3E}">
        <p14:creationId xmlns:p14="http://schemas.microsoft.com/office/powerpoint/2010/main" val="241687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noAutofit/>
          </a:bodyPr>
          <a:lstStyle/>
          <a:p>
            <a:r>
              <a:rPr lang="en-US" sz="13800" dirty="0"/>
              <a:t>GAME 2</a:t>
            </a:r>
          </a:p>
        </p:txBody>
      </p:sp>
      <p:sp>
        <p:nvSpPr>
          <p:cNvPr id="3" name="Slide Number Placeholder 2"/>
          <p:cNvSpPr>
            <a:spLocks noGrp="1"/>
          </p:cNvSpPr>
          <p:nvPr>
            <p:ph type="sldNum" sz="quarter" idx="12"/>
          </p:nvPr>
        </p:nvSpPr>
        <p:spPr/>
        <p:txBody>
          <a:bodyPr/>
          <a:lstStyle/>
          <a:p>
            <a:fld id="{C933BE93-694A-478B-9C94-4789A2820F5F}" type="slidenum">
              <a:rPr lang="en-US" smtClean="0"/>
              <a:pPr/>
              <a:t>7</a:t>
            </a:fld>
            <a:endParaRPr lang="en-US"/>
          </a:p>
        </p:txBody>
      </p:sp>
    </p:spTree>
    <p:extLst>
      <p:ext uri="{BB962C8B-B14F-4D97-AF65-F5344CB8AC3E}">
        <p14:creationId xmlns:p14="http://schemas.microsoft.com/office/powerpoint/2010/main" val="353465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3627"/>
          </a:xfrm>
        </p:spPr>
        <p:txBody>
          <a:bodyPr/>
          <a:lstStyle/>
          <a:p>
            <a:r>
              <a:rPr lang="en-US" dirty="0"/>
              <a:t>Rescue Pikachu</a:t>
            </a:r>
          </a:p>
        </p:txBody>
      </p:sp>
      <p:sp>
        <p:nvSpPr>
          <p:cNvPr id="3" name="Content Placeholder 2"/>
          <p:cNvSpPr>
            <a:spLocks noGrp="1"/>
          </p:cNvSpPr>
          <p:nvPr>
            <p:ph idx="1"/>
          </p:nvPr>
        </p:nvSpPr>
        <p:spPr>
          <a:xfrm>
            <a:off x="152399" y="1219200"/>
            <a:ext cx="8852555" cy="5410200"/>
          </a:xfrm>
        </p:spPr>
        <p:txBody>
          <a:bodyPr>
            <a:norm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800" b="1" dirty="0">
                <a:latin typeface="Times New Roman" panose="02020603050405020304" pitchFamily="18" charset="0"/>
                <a:cs typeface="Times New Roman" panose="02020603050405020304" pitchFamily="18" charset="0"/>
              </a:rPr>
              <a:t>Game Development modules: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Game UI &amp; Animation( Rock, Pikachu)</a:t>
            </a:r>
          </a:p>
          <a:p>
            <a:r>
              <a:rPr lang="en-US" sz="1800" dirty="0">
                <a:latin typeface="Times New Roman" panose="02020603050405020304" pitchFamily="18" charset="0"/>
                <a:cs typeface="Times New Roman" panose="02020603050405020304" pitchFamily="18" charset="0"/>
              </a:rPr>
              <a:t>Game control( Quit, play-again, Life, score)</a:t>
            </a:r>
          </a:p>
          <a:p>
            <a:r>
              <a:rPr lang="en-US" sz="1800" dirty="0" err="1">
                <a:latin typeface="Times New Roman" panose="02020603050405020304" pitchFamily="18" charset="0"/>
                <a:cs typeface="Times New Roman" panose="02020603050405020304" pitchFamily="18" charset="0"/>
              </a:rPr>
              <a:t>Pika</a:t>
            </a:r>
            <a:r>
              <a:rPr lang="en-US" sz="1800" dirty="0">
                <a:latin typeface="Times New Roman" panose="02020603050405020304" pitchFamily="18" charset="0"/>
                <a:cs typeface="Times New Roman" panose="02020603050405020304" pitchFamily="18" charset="0"/>
              </a:rPr>
              <a:t> movement &amp; collision detection</a:t>
            </a:r>
          </a:p>
          <a:p>
            <a:endParaRPr lang="en-US" sz="1400" dirty="0"/>
          </a:p>
          <a:p>
            <a:endParaRPr lang="en-US" sz="14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137" r="2731"/>
          <a:stretch/>
        </p:blipFill>
        <p:spPr bwMode="auto">
          <a:xfrm>
            <a:off x="213575" y="1088265"/>
            <a:ext cx="885255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15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noAutofit/>
          </a:bodyPr>
          <a:lstStyle/>
          <a:p>
            <a:r>
              <a:rPr lang="en-US" sz="13800" dirty="0"/>
              <a:t>GAME 3</a:t>
            </a:r>
          </a:p>
        </p:txBody>
      </p:sp>
      <p:sp>
        <p:nvSpPr>
          <p:cNvPr id="3" name="Slide Number Placeholder 2"/>
          <p:cNvSpPr>
            <a:spLocks noGrp="1"/>
          </p:cNvSpPr>
          <p:nvPr>
            <p:ph type="sldNum" sz="quarter" idx="12"/>
          </p:nvPr>
        </p:nvSpPr>
        <p:spPr/>
        <p:txBody>
          <a:bodyPr/>
          <a:lstStyle/>
          <a:p>
            <a:fld id="{C933BE93-694A-478B-9C94-4789A2820F5F}" type="slidenum">
              <a:rPr lang="en-US" smtClean="0"/>
              <a:pPr/>
              <a:t>9</a:t>
            </a:fld>
            <a:endParaRPr lang="en-US"/>
          </a:p>
        </p:txBody>
      </p:sp>
    </p:spTree>
    <p:extLst>
      <p:ext uri="{BB962C8B-B14F-4D97-AF65-F5344CB8AC3E}">
        <p14:creationId xmlns:p14="http://schemas.microsoft.com/office/powerpoint/2010/main" val="3830147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oper Black"/>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1816</TotalTime>
  <Words>1146</Words>
  <Application>Microsoft Office PowerPoint</Application>
  <PresentationFormat>On-screen Show (4:3)</PresentationFormat>
  <Paragraphs>327</Paragraphs>
  <Slides>40</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40</vt:i4>
      </vt:variant>
      <vt:variant>
        <vt:lpstr>Custom Shows</vt:lpstr>
      </vt:variant>
      <vt:variant>
        <vt:i4>1</vt:i4>
      </vt:variant>
    </vt:vector>
  </HeadingPairs>
  <TitlesOfParts>
    <vt:vector size="47" baseType="lpstr">
      <vt:lpstr>Arial</vt:lpstr>
      <vt:lpstr>Calibri</vt:lpstr>
      <vt:lpstr>Comic Sans MS</vt:lpstr>
      <vt:lpstr>Cooper Black</vt:lpstr>
      <vt:lpstr>Times New Roman</vt:lpstr>
      <vt:lpstr>Office Theme</vt:lpstr>
      <vt:lpstr>flashNfun</vt:lpstr>
      <vt:lpstr>PRESENTED BY</vt:lpstr>
      <vt:lpstr>CONTENTS</vt:lpstr>
      <vt:lpstr>INTRODUCTION</vt:lpstr>
      <vt:lpstr>GAME 1</vt:lpstr>
      <vt:lpstr>4x4 Tic-Tac-Toe</vt:lpstr>
      <vt:lpstr>GAME 2</vt:lpstr>
      <vt:lpstr>Rescue Pikachu</vt:lpstr>
      <vt:lpstr>GAME 3</vt:lpstr>
      <vt:lpstr>Crystal Breakout</vt:lpstr>
      <vt:lpstr>GAME 4</vt:lpstr>
      <vt:lpstr>Snake Classics</vt:lpstr>
      <vt:lpstr>  GAME 5</vt:lpstr>
      <vt:lpstr>THE MAZE GAME</vt:lpstr>
      <vt:lpstr>GAME 6</vt:lpstr>
      <vt:lpstr>Copter Crash</vt:lpstr>
      <vt:lpstr>GAME 7</vt:lpstr>
      <vt:lpstr>Jumping Ball</vt:lpstr>
      <vt:lpstr>GAME 8</vt:lpstr>
      <vt:lpstr>Rush</vt:lpstr>
      <vt:lpstr>GAME 9</vt:lpstr>
      <vt:lpstr>Tetris (single-player)</vt:lpstr>
      <vt:lpstr>Tetris(multi-player)</vt:lpstr>
      <vt:lpstr>GAME 10</vt:lpstr>
      <vt:lpstr>Ping-Pong</vt:lpstr>
      <vt:lpstr>GAME 11</vt:lpstr>
      <vt:lpstr>Galaxy War</vt:lpstr>
      <vt:lpstr>GAME 12</vt:lpstr>
      <vt:lpstr>Primal Crimes</vt:lpstr>
      <vt:lpstr>DATABASE DESIGN</vt:lpstr>
      <vt:lpstr>Database Schemas</vt:lpstr>
      <vt:lpstr>E-R Diagram</vt:lpstr>
      <vt:lpstr>WEBSITE DESIGN</vt:lpstr>
      <vt:lpstr>Profile page Snapshot</vt:lpstr>
      <vt:lpstr>Website snapshot</vt:lpstr>
      <vt:lpstr>Website Designing </vt:lpstr>
      <vt:lpstr>PowerPoint Presentation</vt:lpstr>
      <vt:lpstr>CONCLUSION</vt:lpstr>
      <vt:lpstr>Any Questions ?</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Tuhin Dutta</dc:creator>
  <cp:lastModifiedBy>samibrata</cp:lastModifiedBy>
  <cp:revision>112</cp:revision>
  <dcterms:created xsi:type="dcterms:W3CDTF">2016-05-15T16:51:28Z</dcterms:created>
  <dcterms:modified xsi:type="dcterms:W3CDTF">2017-05-14T09:31:43Z</dcterms:modified>
</cp:coreProperties>
</file>